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620" r:id="rId2"/>
    <p:sldId id="615" r:id="rId3"/>
    <p:sldId id="279" r:id="rId4"/>
    <p:sldId id="2147472748" r:id="rId5"/>
    <p:sldId id="281" r:id="rId6"/>
    <p:sldId id="2147472753" r:id="rId7"/>
    <p:sldId id="2147472752" r:id="rId8"/>
    <p:sldId id="2147472749" r:id="rId9"/>
    <p:sldId id="2147472750" r:id="rId10"/>
    <p:sldId id="2147472751" r:id="rId11"/>
    <p:sldId id="2147472754" r:id="rId12"/>
    <p:sldId id="2147472755" r:id="rId13"/>
    <p:sldId id="2147472756" r:id="rId14"/>
    <p:sldId id="606" r:id="rId15"/>
  </p:sldIdLst>
  <p:sldSz cx="9144000" cy="5143500" type="screen16x9"/>
  <p:notesSz cx="6954838" cy="93091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E7D92"/>
    <a:srgbClr val="50AEC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3595" autoAdjust="0"/>
  </p:normalViewPr>
  <p:slideViewPr>
    <p:cSldViewPr>
      <p:cViewPr varScale="1">
        <p:scale>
          <a:sx n="102" d="100"/>
          <a:sy n="102" d="100"/>
        </p:scale>
        <p:origin x="9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ROUT%20KORBA\AROGYA\FY%2023\REVIEW%20MEETINGS\FY%2023\123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28400465931485E-3"/>
          <c:y val="3.2879638701220987E-2"/>
          <c:w val="0.98207709157566747"/>
          <c:h val="0.82534661389651065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chemeClr val="tx1"/>
              </a:solidFill>
            </a:ln>
          </c:spPr>
          <c:marker>
            <c:spPr>
              <a:ln w="57150">
                <a:solidFill>
                  <a:schemeClr val="tx1"/>
                </a:solidFill>
              </a:ln>
            </c:spPr>
          </c:marker>
          <c:dLbls>
            <c:dLbl>
              <c:idx val="1"/>
              <c:layout>
                <c:manualLayout>
                  <c:x val="0"/>
                  <c:y val="2.348545621515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7-42E9-9949-6E01D6E54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Sheet22!$C$9:$C$13</c:f>
              <c:strCache>
                <c:ptCount val="5"/>
                <c:pt idx="0">
                  <c:v>WEIGHT GAIN &gt; 200-400 GMS</c:v>
                </c:pt>
                <c:pt idx="1">
                  <c:v>WEIGHT GAIN &gt; 400-600 GMS</c:v>
                </c:pt>
                <c:pt idx="2">
                  <c:v>WEIGHT GAIN &gt; 600-800 GMS</c:v>
                </c:pt>
                <c:pt idx="3">
                  <c:v>WEIGHT GAIN &gt; 800-1000 GMS</c:v>
                </c:pt>
                <c:pt idx="4">
                  <c:v>WEIGHT GAIN &gt; 1000 Above GMS</c:v>
                </c:pt>
              </c:strCache>
            </c:strRef>
          </c:cat>
          <c:val>
            <c:numRef>
              <c:f>Sheet22!$D$9:$D$13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0.31</c:v>
                </c:pt>
                <c:pt idx="2">
                  <c:v>0.35</c:v>
                </c:pt>
                <c:pt idx="3">
                  <c:v>0.19</c:v>
                </c:pt>
                <c:pt idx="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7-42E9-9949-6E01D6E542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159680"/>
        <c:axId val="187699200"/>
      </c:lineChart>
      <c:catAx>
        <c:axId val="18715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87699200"/>
        <c:crosses val="autoZero"/>
        <c:auto val="1"/>
        <c:lblAlgn val="ctr"/>
        <c:lblOffset val="100"/>
        <c:noMultiLvlLbl val="0"/>
      </c:catAx>
      <c:valAx>
        <c:axId val="187699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715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165D-7043-40B3-B8C4-C6C42D200BB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32B7ED9-5FDB-490D-B8A2-2BAD0D7003AE}">
      <dgm:prSet phldrT="[Text]" custT="1"/>
      <dgm:spPr/>
      <dgm:t>
        <a:bodyPr/>
        <a:lstStyle/>
        <a:p>
          <a:r>
            <a:rPr lang="en-US" sz="1100" b="1" dirty="0"/>
            <a:t>Introduction PDH Programme 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3976495B-6D62-431A-97E6-C91892FDBF89}" type="parTrans" cxnId="{8705D7A2-DF8C-4D68-9A33-8440F2E205F6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00C6B063-D0FC-4F9A-B9AF-03665EA01A27}" type="sibTrans" cxnId="{8705D7A2-DF8C-4D68-9A33-8440F2E205F6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49E4B378-F43C-4952-90F3-2826905BB559}">
      <dgm:prSet phldrT="[Text]" custT="1"/>
      <dgm:spPr/>
      <dgm:t>
        <a:bodyPr/>
        <a:lstStyle/>
        <a:p>
          <a:r>
            <a:rPr lang="en-IN" sz="1100" b="1" i="0" dirty="0">
              <a:solidFill>
                <a:prstClr val="white"/>
              </a:solidFill>
              <a:latin typeface="+mn-lt"/>
            </a:rPr>
            <a:t>Implementation Methodology</a:t>
          </a:r>
          <a:endParaRPr lang="en-IN" sz="1100" b="1" i="0" dirty="0">
            <a:latin typeface="+mn-lt"/>
            <a:cs typeface="Arial" panose="020B0604020202020204" pitchFamily="34" charset="0"/>
          </a:endParaRPr>
        </a:p>
      </dgm:t>
    </dgm:pt>
    <dgm:pt modelId="{4BBA5275-747C-4484-AF26-CD02A7731B08}" type="parTrans" cxnId="{06E5BC7B-6BEB-4F4F-9487-DD12280FDF3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FA9ECD1A-517E-4902-BE64-01CD5D536377}" type="sibTrans" cxnId="{06E5BC7B-6BEB-4F4F-9487-DD12280FDF3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DF14918C-E175-4AAA-8880-BF2598E99368}">
      <dgm:prSet phldrT="[Text]" custT="1"/>
      <dgm:spPr/>
      <dgm:t>
        <a:bodyPr/>
        <a:lstStyle/>
        <a:p>
          <a:r>
            <a:rPr lang="en-US" sz="1100" b="1" dirty="0"/>
            <a:t>PD Hearth Model Steps</a:t>
          </a:r>
          <a:endParaRPr lang="en-IN" sz="1100" b="1" dirty="0">
            <a:latin typeface="+mn-lt"/>
            <a:cs typeface="Arial" panose="020B0604020202020204" pitchFamily="34" charset="0"/>
          </a:endParaRPr>
        </a:p>
      </dgm:t>
    </dgm:pt>
    <dgm:pt modelId="{2F31D070-36AB-4C6C-AEC1-D746C44D0337}" type="parTrans" cxnId="{3B54B6DB-3B24-4BF4-902B-DF70E4F2A6C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351A263B-CA35-4897-B726-B448CAAA3A34}" type="sibTrans" cxnId="{3B54B6DB-3B24-4BF4-902B-DF70E4F2A6C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9D410CA2-B074-43C3-AF53-5B5478953B86}">
      <dgm:prSet custT="1"/>
      <dgm:spPr/>
      <dgm:t>
        <a:bodyPr/>
        <a:lstStyle/>
        <a:p>
          <a:r>
            <a:rPr lang="en-IN" sz="1100" b="1" i="0" dirty="0">
              <a:solidFill>
                <a:prstClr val="white"/>
              </a:solidFill>
              <a:latin typeface="+mn-lt"/>
            </a:rPr>
            <a:t>Outcomes &amp; Impact of PD Hearth </a:t>
          </a:r>
          <a:endParaRPr lang="en-IN" sz="1100" b="1" i="0" dirty="0">
            <a:latin typeface="+mn-lt"/>
            <a:cs typeface="Arial" panose="020B0604020202020204" pitchFamily="34" charset="0"/>
          </a:endParaRPr>
        </a:p>
      </dgm:t>
    </dgm:pt>
    <dgm:pt modelId="{B019F9D6-6741-4AA5-8653-FD8CD48DC6EF}" type="parTrans" cxnId="{75943072-9291-4445-9633-A6CE30BDE92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8314A9E1-090C-4225-B547-8BA1FF6EE170}" type="sibTrans" cxnId="{75943072-9291-4445-9633-A6CE30BDE929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88B5099B-4F80-4FA9-8545-3308F7BF455D}">
      <dgm:prSet custT="1"/>
      <dgm:spPr/>
      <dgm:t>
        <a:bodyPr/>
        <a:lstStyle/>
        <a:p>
          <a:r>
            <a:rPr kumimoji="0" lang="en-IN" sz="1100" b="1" i="0" u="none" strike="noStrike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rPr>
            <a:t>Innovative aspect of the </a:t>
          </a:r>
          <a:r>
            <a:rPr lang="en-IN" sz="1100" b="1" i="0" dirty="0">
              <a:solidFill>
                <a:sysClr val="window" lastClr="FFFFFF"/>
              </a:solidFill>
              <a:latin typeface="+mn-lt"/>
            </a:rPr>
            <a:t>PD Hearth </a:t>
          </a:r>
          <a:r>
            <a:rPr kumimoji="0" lang="en-IN" sz="1100" b="1" i="0" u="none" strike="noStrike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rPr>
            <a:t>programme </a:t>
          </a:r>
          <a:endParaRPr lang="en-IN" sz="1100" b="1" i="0" dirty="0">
            <a:latin typeface="+mn-lt"/>
            <a:cs typeface="Arial" panose="020B0604020202020204" pitchFamily="34" charset="0"/>
          </a:endParaRPr>
        </a:p>
      </dgm:t>
    </dgm:pt>
    <dgm:pt modelId="{D8C3D21B-3204-4B66-8615-0AD55549FEF1}" type="parTrans" cxnId="{8A075795-D9AB-45EA-AB78-9C0648ED2D0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14026380-5466-41D1-B3E7-187A313E7D0B}" type="sibTrans" cxnId="{8A075795-D9AB-45EA-AB78-9C0648ED2D0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D591C884-B929-46A4-AC04-2212C463846F}">
      <dgm:prSet custT="1"/>
      <dgm:spPr/>
      <dgm:t>
        <a:bodyPr/>
        <a:lstStyle/>
        <a:p>
          <a:r>
            <a:rPr lang="en-US" sz="1100" b="1" i="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Case Story- Kunal’s, </a:t>
          </a:r>
          <a:r>
            <a:rPr lang="en-US" sz="1100" b="1" i="0" dirty="0" err="1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Avya</a:t>
          </a:r>
          <a:r>
            <a:rPr lang="en-US" sz="1100" b="1" i="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, </a:t>
          </a:r>
          <a:r>
            <a:rPr lang="en-US" sz="1100" b="1" i="0" dirty="0" err="1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Vanisha</a:t>
          </a:r>
          <a:r>
            <a:rPr lang="en-US" sz="1100" b="1" i="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 &amp; Vanessa   Health Journey</a:t>
          </a:r>
          <a:endParaRPr lang="en-IN" sz="1100" b="1" i="0" dirty="0">
            <a:latin typeface="+mn-lt"/>
            <a:cs typeface="Arial" panose="020B0604020202020204" pitchFamily="34" charset="0"/>
          </a:endParaRPr>
        </a:p>
      </dgm:t>
    </dgm:pt>
    <dgm:pt modelId="{1D150419-DE46-4584-9E8E-E092F35EBBB9}" type="parTrans" cxnId="{7D39AB3C-6345-4C0B-88EC-7AD9F805E3A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C6572D72-F275-4544-94BC-DE4A43E44D79}" type="sibTrans" cxnId="{7D39AB3C-6345-4C0B-88EC-7AD9F805E3AD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45AAB529-01C7-452B-9CC2-F460C28DEB3A}">
      <dgm:prSet custT="1"/>
      <dgm:spPr/>
      <dgm:t>
        <a:bodyPr/>
        <a:lstStyle/>
        <a:p>
          <a:r>
            <a:rPr lang="en-IN" sz="1100" b="1" i="0" dirty="0">
              <a:latin typeface="+mn-lt"/>
              <a:cs typeface="Arial" panose="020B0604020202020204" pitchFamily="34" charset="0"/>
            </a:rPr>
            <a:t>Thanks </a:t>
          </a:r>
        </a:p>
      </dgm:t>
    </dgm:pt>
    <dgm:pt modelId="{884682BF-5AB1-4BC4-AE7A-90EA3F2BBF2A}" type="parTrans" cxnId="{CDB43777-75B9-4107-B03A-A408EC518F31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6CA1D0A3-3E68-4BB3-8A1B-8A929A076672}" type="sibTrans" cxnId="{CDB43777-75B9-4107-B03A-A408EC518F31}">
      <dgm:prSet/>
      <dgm:spPr/>
      <dgm:t>
        <a:bodyPr/>
        <a:lstStyle/>
        <a:p>
          <a:endParaRPr lang="en-IN" sz="1100">
            <a:latin typeface="+mn-lt"/>
            <a:cs typeface="Arial" panose="020B0604020202020204" pitchFamily="34" charset="0"/>
          </a:endParaRPr>
        </a:p>
      </dgm:t>
    </dgm:pt>
    <dgm:pt modelId="{69B9F372-17A8-4BEC-9656-2AF41B3F7F9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Schedule for 12 Days PDH</a:t>
          </a:r>
          <a:endParaRPr lang="en-IN" b="1" dirty="0">
            <a:latin typeface="+mn-lt"/>
            <a:cs typeface="Arial" panose="020B0604020202020204" pitchFamily="34" charset="0"/>
          </a:endParaRPr>
        </a:p>
      </dgm:t>
    </dgm:pt>
    <dgm:pt modelId="{B59B0007-0392-4D1D-94F1-7DEC4BC9F737}" type="parTrans" cxnId="{4DA85DB2-7AC0-4CDF-81ED-A2D55794A5BC}">
      <dgm:prSet/>
      <dgm:spPr/>
      <dgm:t>
        <a:bodyPr/>
        <a:lstStyle/>
        <a:p>
          <a:endParaRPr lang="en-IN"/>
        </a:p>
      </dgm:t>
    </dgm:pt>
    <dgm:pt modelId="{A012B499-6103-4BB3-AA53-13A7574419AB}" type="sibTrans" cxnId="{4DA85DB2-7AC0-4CDF-81ED-A2D55794A5BC}">
      <dgm:prSet/>
      <dgm:spPr/>
      <dgm:t>
        <a:bodyPr/>
        <a:lstStyle/>
        <a:p>
          <a:endParaRPr lang="en-IN"/>
        </a:p>
      </dgm:t>
    </dgm:pt>
    <dgm:pt modelId="{6C3C4726-F1A0-42FB-9BE0-3F57D5B5FB00}">
      <dgm:prSet/>
      <dgm:spPr/>
      <dgm:t>
        <a:bodyPr/>
        <a:lstStyle/>
        <a:p>
          <a:r>
            <a:rPr lang="en-IN" b="1" u="none" strike="noStrike" dirty="0">
              <a:effectLst/>
            </a:rPr>
            <a:t>PDH Programme Food Chart </a:t>
          </a:r>
          <a:endParaRPr lang="en-IN" dirty="0"/>
        </a:p>
      </dgm:t>
    </dgm:pt>
    <dgm:pt modelId="{C39CC8CD-DF26-4BBF-9B9C-401DC8DA3F52}" type="parTrans" cxnId="{38368147-5AAC-4427-8D24-77527AF9B173}">
      <dgm:prSet/>
      <dgm:spPr/>
      <dgm:t>
        <a:bodyPr/>
        <a:lstStyle/>
        <a:p>
          <a:endParaRPr lang="en-IN"/>
        </a:p>
      </dgm:t>
    </dgm:pt>
    <dgm:pt modelId="{715D1290-AA2C-4889-832E-08FA5D8813CD}" type="sibTrans" cxnId="{38368147-5AAC-4427-8D24-77527AF9B173}">
      <dgm:prSet/>
      <dgm:spPr/>
      <dgm:t>
        <a:bodyPr/>
        <a:lstStyle/>
        <a:p>
          <a:endParaRPr lang="en-IN"/>
        </a:p>
      </dgm:t>
    </dgm:pt>
    <dgm:pt modelId="{18C8E4CB-156D-4525-825F-E8B3DABDF345}" type="pres">
      <dgm:prSet presAssocID="{4CC5165D-7043-40B3-B8C4-C6C42D200BB6}" presName="linear" presStyleCnt="0">
        <dgm:presLayoutVars>
          <dgm:dir/>
          <dgm:animLvl val="lvl"/>
          <dgm:resizeHandles val="exact"/>
        </dgm:presLayoutVars>
      </dgm:prSet>
      <dgm:spPr/>
    </dgm:pt>
    <dgm:pt modelId="{279A876C-11D4-46B3-B5E6-5C8B1B22C958}" type="pres">
      <dgm:prSet presAssocID="{132B7ED9-5FDB-490D-B8A2-2BAD0D7003AE}" presName="parentLin" presStyleCnt="0"/>
      <dgm:spPr/>
    </dgm:pt>
    <dgm:pt modelId="{BF90EFA9-1DB7-4E4B-8C20-2A1050C47733}" type="pres">
      <dgm:prSet presAssocID="{132B7ED9-5FDB-490D-B8A2-2BAD0D7003AE}" presName="parentLeftMargin" presStyleLbl="node1" presStyleIdx="0" presStyleCnt="9"/>
      <dgm:spPr/>
    </dgm:pt>
    <dgm:pt modelId="{2898763E-6373-472F-AC61-DCCB1325796F}" type="pres">
      <dgm:prSet presAssocID="{132B7ED9-5FDB-490D-B8A2-2BAD0D7003A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9F1FF40-98E5-46FA-BEFE-8C59E479DB2E}" type="pres">
      <dgm:prSet presAssocID="{132B7ED9-5FDB-490D-B8A2-2BAD0D7003AE}" presName="negativeSpace" presStyleCnt="0"/>
      <dgm:spPr/>
    </dgm:pt>
    <dgm:pt modelId="{01467E31-9C3D-44D2-96FE-D365258D6675}" type="pres">
      <dgm:prSet presAssocID="{132B7ED9-5FDB-490D-B8A2-2BAD0D7003AE}" presName="childText" presStyleLbl="conFgAcc1" presStyleIdx="0" presStyleCnt="9" custLinFactNeighborX="730" custLinFactNeighborY="-10481">
        <dgm:presLayoutVars>
          <dgm:bulletEnabled val="1"/>
        </dgm:presLayoutVars>
      </dgm:prSet>
      <dgm:spPr/>
    </dgm:pt>
    <dgm:pt modelId="{4E2319C8-6326-4A29-8438-E2A8C84B2EA6}" type="pres">
      <dgm:prSet presAssocID="{00C6B063-D0FC-4F9A-B9AF-03665EA01A27}" presName="spaceBetweenRectangles" presStyleCnt="0"/>
      <dgm:spPr/>
    </dgm:pt>
    <dgm:pt modelId="{7E0A6AD1-49CC-471B-AC50-E94FEA710280}" type="pres">
      <dgm:prSet presAssocID="{49E4B378-F43C-4952-90F3-2826905BB559}" presName="parentLin" presStyleCnt="0"/>
      <dgm:spPr/>
    </dgm:pt>
    <dgm:pt modelId="{06BA65E1-FCEE-478E-BB58-B0154FB1D8C2}" type="pres">
      <dgm:prSet presAssocID="{49E4B378-F43C-4952-90F3-2826905BB559}" presName="parentLeftMargin" presStyleLbl="node1" presStyleIdx="0" presStyleCnt="9"/>
      <dgm:spPr/>
    </dgm:pt>
    <dgm:pt modelId="{16E9AD35-467C-485E-BFFE-13833526E21C}" type="pres">
      <dgm:prSet presAssocID="{49E4B378-F43C-4952-90F3-2826905BB55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734D15F-822A-4770-A757-55183D74F23B}" type="pres">
      <dgm:prSet presAssocID="{49E4B378-F43C-4952-90F3-2826905BB559}" presName="negativeSpace" presStyleCnt="0"/>
      <dgm:spPr/>
    </dgm:pt>
    <dgm:pt modelId="{AF71D0F1-95DA-4419-A4D2-817C02EB32EA}" type="pres">
      <dgm:prSet presAssocID="{49E4B378-F43C-4952-90F3-2826905BB559}" presName="childText" presStyleLbl="conFgAcc1" presStyleIdx="1" presStyleCnt="9">
        <dgm:presLayoutVars>
          <dgm:bulletEnabled val="1"/>
        </dgm:presLayoutVars>
      </dgm:prSet>
      <dgm:spPr/>
    </dgm:pt>
    <dgm:pt modelId="{6A4FEA60-5875-44A1-9803-08BCC02744CF}" type="pres">
      <dgm:prSet presAssocID="{FA9ECD1A-517E-4902-BE64-01CD5D536377}" presName="spaceBetweenRectangles" presStyleCnt="0"/>
      <dgm:spPr/>
    </dgm:pt>
    <dgm:pt modelId="{290482E1-58BE-43D7-A14E-5E53DADF91BD}" type="pres">
      <dgm:prSet presAssocID="{DF14918C-E175-4AAA-8880-BF2598E99368}" presName="parentLin" presStyleCnt="0"/>
      <dgm:spPr/>
    </dgm:pt>
    <dgm:pt modelId="{316637BB-6DA8-4F2C-AF20-C19CD6539914}" type="pres">
      <dgm:prSet presAssocID="{DF14918C-E175-4AAA-8880-BF2598E99368}" presName="parentLeftMargin" presStyleLbl="node1" presStyleIdx="1" presStyleCnt="9"/>
      <dgm:spPr/>
    </dgm:pt>
    <dgm:pt modelId="{049161D7-E9C6-44E6-B96C-36ACBE163C52}" type="pres">
      <dgm:prSet presAssocID="{DF14918C-E175-4AAA-8880-BF2598E99368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5887AB0-C592-4A20-98EF-00B8EC0526FC}" type="pres">
      <dgm:prSet presAssocID="{DF14918C-E175-4AAA-8880-BF2598E99368}" presName="negativeSpace" presStyleCnt="0"/>
      <dgm:spPr/>
    </dgm:pt>
    <dgm:pt modelId="{EAC19E37-428C-4DE2-9C6B-887AE6E371D3}" type="pres">
      <dgm:prSet presAssocID="{DF14918C-E175-4AAA-8880-BF2598E99368}" presName="childText" presStyleLbl="conFgAcc1" presStyleIdx="2" presStyleCnt="9">
        <dgm:presLayoutVars>
          <dgm:bulletEnabled val="1"/>
        </dgm:presLayoutVars>
      </dgm:prSet>
      <dgm:spPr/>
    </dgm:pt>
    <dgm:pt modelId="{402A2C9F-4A6C-4124-A305-996D1AFDD787}" type="pres">
      <dgm:prSet presAssocID="{351A263B-CA35-4897-B726-B448CAAA3A34}" presName="spaceBetweenRectangles" presStyleCnt="0"/>
      <dgm:spPr/>
    </dgm:pt>
    <dgm:pt modelId="{02E480C6-0077-41D7-8737-B990650A90DF}" type="pres">
      <dgm:prSet presAssocID="{69B9F372-17A8-4BEC-9656-2AF41B3F7F9C}" presName="parentLin" presStyleCnt="0"/>
      <dgm:spPr/>
    </dgm:pt>
    <dgm:pt modelId="{39D16E6C-DE89-45A5-AA13-C05169DC9D31}" type="pres">
      <dgm:prSet presAssocID="{69B9F372-17A8-4BEC-9656-2AF41B3F7F9C}" presName="parentLeftMargin" presStyleLbl="node1" presStyleIdx="2" presStyleCnt="9"/>
      <dgm:spPr/>
    </dgm:pt>
    <dgm:pt modelId="{3C878639-BB8E-4DFF-A99C-13C7A8852747}" type="pres">
      <dgm:prSet presAssocID="{69B9F372-17A8-4BEC-9656-2AF41B3F7F9C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60EE064-7AD0-481B-96D1-045DC7EB8516}" type="pres">
      <dgm:prSet presAssocID="{69B9F372-17A8-4BEC-9656-2AF41B3F7F9C}" presName="negativeSpace" presStyleCnt="0"/>
      <dgm:spPr/>
    </dgm:pt>
    <dgm:pt modelId="{094EB1AB-4133-40E0-9C85-8DEFC38FD3B6}" type="pres">
      <dgm:prSet presAssocID="{69B9F372-17A8-4BEC-9656-2AF41B3F7F9C}" presName="childText" presStyleLbl="conFgAcc1" presStyleIdx="3" presStyleCnt="9">
        <dgm:presLayoutVars>
          <dgm:bulletEnabled val="1"/>
        </dgm:presLayoutVars>
      </dgm:prSet>
      <dgm:spPr/>
    </dgm:pt>
    <dgm:pt modelId="{BE2AC726-104E-475C-8DB1-224128DEF88A}" type="pres">
      <dgm:prSet presAssocID="{A012B499-6103-4BB3-AA53-13A7574419AB}" presName="spaceBetweenRectangles" presStyleCnt="0"/>
      <dgm:spPr/>
    </dgm:pt>
    <dgm:pt modelId="{E958750D-0663-41D2-B644-171F9FF355DB}" type="pres">
      <dgm:prSet presAssocID="{6C3C4726-F1A0-42FB-9BE0-3F57D5B5FB00}" presName="parentLin" presStyleCnt="0"/>
      <dgm:spPr/>
    </dgm:pt>
    <dgm:pt modelId="{08A26B0A-D873-4E61-A43A-CA18D497AB43}" type="pres">
      <dgm:prSet presAssocID="{6C3C4726-F1A0-42FB-9BE0-3F57D5B5FB00}" presName="parentLeftMargin" presStyleLbl="node1" presStyleIdx="3" presStyleCnt="9"/>
      <dgm:spPr/>
    </dgm:pt>
    <dgm:pt modelId="{86AA3F9D-D60D-412C-AC40-FCF795B869DD}" type="pres">
      <dgm:prSet presAssocID="{6C3C4726-F1A0-42FB-9BE0-3F57D5B5FB0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D392024-0B9E-43D7-BC13-A2BAA1E2F109}" type="pres">
      <dgm:prSet presAssocID="{6C3C4726-F1A0-42FB-9BE0-3F57D5B5FB00}" presName="negativeSpace" presStyleCnt="0"/>
      <dgm:spPr/>
    </dgm:pt>
    <dgm:pt modelId="{639EF608-90DC-4968-9AB4-D0280B4F19E6}" type="pres">
      <dgm:prSet presAssocID="{6C3C4726-F1A0-42FB-9BE0-3F57D5B5FB00}" presName="childText" presStyleLbl="conFgAcc1" presStyleIdx="4" presStyleCnt="9">
        <dgm:presLayoutVars>
          <dgm:bulletEnabled val="1"/>
        </dgm:presLayoutVars>
      </dgm:prSet>
      <dgm:spPr/>
    </dgm:pt>
    <dgm:pt modelId="{38893DD5-F424-4D1E-A25D-9F6A69E4E4C1}" type="pres">
      <dgm:prSet presAssocID="{715D1290-AA2C-4889-832E-08FA5D8813CD}" presName="spaceBetweenRectangles" presStyleCnt="0"/>
      <dgm:spPr/>
    </dgm:pt>
    <dgm:pt modelId="{AD311579-912A-4F58-B43D-BB825F2AF20D}" type="pres">
      <dgm:prSet presAssocID="{88B5099B-4F80-4FA9-8545-3308F7BF455D}" presName="parentLin" presStyleCnt="0"/>
      <dgm:spPr/>
    </dgm:pt>
    <dgm:pt modelId="{FAA959B1-41BC-40AA-8131-D9FBCC93A5D5}" type="pres">
      <dgm:prSet presAssocID="{88B5099B-4F80-4FA9-8545-3308F7BF455D}" presName="parentLeftMargin" presStyleLbl="node1" presStyleIdx="4" presStyleCnt="9"/>
      <dgm:spPr/>
    </dgm:pt>
    <dgm:pt modelId="{55E2CB4B-2F4A-4D7B-8CA7-6E441E7D20D7}" type="pres">
      <dgm:prSet presAssocID="{88B5099B-4F80-4FA9-8545-3308F7BF455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060A84B-ACD2-469D-B5DA-B83571A69900}" type="pres">
      <dgm:prSet presAssocID="{88B5099B-4F80-4FA9-8545-3308F7BF455D}" presName="negativeSpace" presStyleCnt="0"/>
      <dgm:spPr/>
    </dgm:pt>
    <dgm:pt modelId="{90D1C88D-4CAE-4F5F-A658-0925BC43BF9E}" type="pres">
      <dgm:prSet presAssocID="{88B5099B-4F80-4FA9-8545-3308F7BF455D}" presName="childText" presStyleLbl="conFgAcc1" presStyleIdx="5" presStyleCnt="9">
        <dgm:presLayoutVars>
          <dgm:bulletEnabled val="1"/>
        </dgm:presLayoutVars>
      </dgm:prSet>
      <dgm:spPr/>
    </dgm:pt>
    <dgm:pt modelId="{58B3244A-B85E-4B11-A7D3-B21BDCB3CC3C}" type="pres">
      <dgm:prSet presAssocID="{14026380-5466-41D1-B3E7-187A313E7D0B}" presName="spaceBetweenRectangles" presStyleCnt="0"/>
      <dgm:spPr/>
    </dgm:pt>
    <dgm:pt modelId="{D7F54A40-916C-4046-96D3-EA6B4F7AC6D7}" type="pres">
      <dgm:prSet presAssocID="{9D410CA2-B074-43C3-AF53-5B5478953B86}" presName="parentLin" presStyleCnt="0"/>
      <dgm:spPr/>
    </dgm:pt>
    <dgm:pt modelId="{04A37DB6-BB70-4BA1-BCE9-3CEFBA51609A}" type="pres">
      <dgm:prSet presAssocID="{9D410CA2-B074-43C3-AF53-5B5478953B86}" presName="parentLeftMargin" presStyleLbl="node1" presStyleIdx="5" presStyleCnt="9"/>
      <dgm:spPr/>
    </dgm:pt>
    <dgm:pt modelId="{42318D12-8539-4B1D-B502-23BD0FCFE475}" type="pres">
      <dgm:prSet presAssocID="{9D410CA2-B074-43C3-AF53-5B5478953B8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BCEE5A4-A31D-404B-A93A-11CE8A0FE22D}" type="pres">
      <dgm:prSet presAssocID="{9D410CA2-B074-43C3-AF53-5B5478953B86}" presName="negativeSpace" presStyleCnt="0"/>
      <dgm:spPr/>
    </dgm:pt>
    <dgm:pt modelId="{98669D7C-856E-4645-B2B6-20C008B651CF}" type="pres">
      <dgm:prSet presAssocID="{9D410CA2-B074-43C3-AF53-5B5478953B86}" presName="childText" presStyleLbl="conFgAcc1" presStyleIdx="6" presStyleCnt="9">
        <dgm:presLayoutVars>
          <dgm:bulletEnabled val="1"/>
        </dgm:presLayoutVars>
      </dgm:prSet>
      <dgm:spPr/>
    </dgm:pt>
    <dgm:pt modelId="{B8501AF0-469D-467F-9C0F-1E069D53875F}" type="pres">
      <dgm:prSet presAssocID="{8314A9E1-090C-4225-B547-8BA1FF6EE170}" presName="spaceBetweenRectangles" presStyleCnt="0"/>
      <dgm:spPr/>
    </dgm:pt>
    <dgm:pt modelId="{BEC0897B-35CF-45EB-B19F-606E26A64089}" type="pres">
      <dgm:prSet presAssocID="{D591C884-B929-46A4-AC04-2212C463846F}" presName="parentLin" presStyleCnt="0"/>
      <dgm:spPr/>
    </dgm:pt>
    <dgm:pt modelId="{D8663E90-A40A-4CF2-BEC4-8E510DB6ADC4}" type="pres">
      <dgm:prSet presAssocID="{D591C884-B929-46A4-AC04-2212C463846F}" presName="parentLeftMargin" presStyleLbl="node1" presStyleIdx="6" presStyleCnt="9"/>
      <dgm:spPr/>
    </dgm:pt>
    <dgm:pt modelId="{B9416103-7E97-4296-BBC4-E90F611BBF26}" type="pres">
      <dgm:prSet presAssocID="{D591C884-B929-46A4-AC04-2212C463846F}" presName="parentText" presStyleLbl="node1" presStyleIdx="7" presStyleCnt="9" custScaleX="100720" custScaleY="149175">
        <dgm:presLayoutVars>
          <dgm:chMax val="0"/>
          <dgm:bulletEnabled val="1"/>
        </dgm:presLayoutVars>
      </dgm:prSet>
      <dgm:spPr/>
    </dgm:pt>
    <dgm:pt modelId="{3BD7C9EA-68F6-4B22-A4B0-1823E9A37E83}" type="pres">
      <dgm:prSet presAssocID="{D591C884-B929-46A4-AC04-2212C463846F}" presName="negativeSpace" presStyleCnt="0"/>
      <dgm:spPr/>
    </dgm:pt>
    <dgm:pt modelId="{96AEA57E-C5BE-43CC-BC5A-362960C36702}" type="pres">
      <dgm:prSet presAssocID="{D591C884-B929-46A4-AC04-2212C463846F}" presName="childText" presStyleLbl="conFgAcc1" presStyleIdx="7" presStyleCnt="9">
        <dgm:presLayoutVars>
          <dgm:bulletEnabled val="1"/>
        </dgm:presLayoutVars>
      </dgm:prSet>
      <dgm:spPr/>
    </dgm:pt>
    <dgm:pt modelId="{A2565088-6F79-4B28-99DD-B8212484328E}" type="pres">
      <dgm:prSet presAssocID="{C6572D72-F275-4544-94BC-DE4A43E44D79}" presName="spaceBetweenRectangles" presStyleCnt="0"/>
      <dgm:spPr/>
    </dgm:pt>
    <dgm:pt modelId="{4E4CBF4E-461E-4C36-9F87-E3017019F5B4}" type="pres">
      <dgm:prSet presAssocID="{45AAB529-01C7-452B-9CC2-F460C28DEB3A}" presName="parentLin" presStyleCnt="0"/>
      <dgm:spPr/>
    </dgm:pt>
    <dgm:pt modelId="{8383C4B2-78F9-471B-AB81-758F4DC21D71}" type="pres">
      <dgm:prSet presAssocID="{45AAB529-01C7-452B-9CC2-F460C28DEB3A}" presName="parentLeftMargin" presStyleLbl="node1" presStyleIdx="7" presStyleCnt="9"/>
      <dgm:spPr/>
    </dgm:pt>
    <dgm:pt modelId="{70C1C127-A6F5-4495-A172-6CBE35610A99}" type="pres">
      <dgm:prSet presAssocID="{45AAB529-01C7-452B-9CC2-F460C28DEB3A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53B022B8-F416-4D40-AE45-755FDF5B09E9}" type="pres">
      <dgm:prSet presAssocID="{45AAB529-01C7-452B-9CC2-F460C28DEB3A}" presName="negativeSpace" presStyleCnt="0"/>
      <dgm:spPr/>
    </dgm:pt>
    <dgm:pt modelId="{7CA13937-65DC-442E-9F2C-AAAD61E51EC3}" type="pres">
      <dgm:prSet presAssocID="{45AAB529-01C7-452B-9CC2-F460C28DEB3A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7AD5AD0F-4F48-4E09-B8B7-594E7038D111}" type="presOf" srcId="{69B9F372-17A8-4BEC-9656-2AF41B3F7F9C}" destId="{3C878639-BB8E-4DFF-A99C-13C7A8852747}" srcOrd="1" destOrd="0" presId="urn:microsoft.com/office/officeart/2005/8/layout/list1"/>
    <dgm:cxn modelId="{5006C010-3882-41EB-952E-028FB9326E3C}" type="presOf" srcId="{88B5099B-4F80-4FA9-8545-3308F7BF455D}" destId="{FAA959B1-41BC-40AA-8131-D9FBCC93A5D5}" srcOrd="0" destOrd="0" presId="urn:microsoft.com/office/officeart/2005/8/layout/list1"/>
    <dgm:cxn modelId="{8DCB5712-2E70-4D56-824E-2974A39F7C6A}" type="presOf" srcId="{9D410CA2-B074-43C3-AF53-5B5478953B86}" destId="{42318D12-8539-4B1D-B502-23BD0FCFE475}" srcOrd="1" destOrd="0" presId="urn:microsoft.com/office/officeart/2005/8/layout/list1"/>
    <dgm:cxn modelId="{EBDD4D13-C563-42EA-88F7-270695D81F3C}" type="presOf" srcId="{DF14918C-E175-4AAA-8880-BF2598E99368}" destId="{049161D7-E9C6-44E6-B96C-36ACBE163C52}" srcOrd="1" destOrd="0" presId="urn:microsoft.com/office/officeart/2005/8/layout/list1"/>
    <dgm:cxn modelId="{7D39AB3C-6345-4C0B-88EC-7AD9F805E3AD}" srcId="{4CC5165D-7043-40B3-B8C4-C6C42D200BB6}" destId="{D591C884-B929-46A4-AC04-2212C463846F}" srcOrd="7" destOrd="0" parTransId="{1D150419-DE46-4584-9E8E-E092F35EBBB9}" sibTransId="{C6572D72-F275-4544-94BC-DE4A43E44D79}"/>
    <dgm:cxn modelId="{DC46C43F-4D14-449C-B3BC-C38CE129A364}" type="presOf" srcId="{6C3C4726-F1A0-42FB-9BE0-3F57D5B5FB00}" destId="{86AA3F9D-D60D-412C-AC40-FCF795B869DD}" srcOrd="1" destOrd="0" presId="urn:microsoft.com/office/officeart/2005/8/layout/list1"/>
    <dgm:cxn modelId="{982FF140-23C2-4BB2-AB72-4E6D46195A85}" type="presOf" srcId="{132B7ED9-5FDB-490D-B8A2-2BAD0D7003AE}" destId="{2898763E-6373-472F-AC61-DCCB1325796F}" srcOrd="1" destOrd="0" presId="urn:microsoft.com/office/officeart/2005/8/layout/list1"/>
    <dgm:cxn modelId="{9CE91C63-F901-4501-B7AA-0FC670528C2C}" type="presOf" srcId="{69B9F372-17A8-4BEC-9656-2AF41B3F7F9C}" destId="{39D16E6C-DE89-45A5-AA13-C05169DC9D31}" srcOrd="0" destOrd="0" presId="urn:microsoft.com/office/officeart/2005/8/layout/list1"/>
    <dgm:cxn modelId="{38368147-5AAC-4427-8D24-77527AF9B173}" srcId="{4CC5165D-7043-40B3-B8C4-C6C42D200BB6}" destId="{6C3C4726-F1A0-42FB-9BE0-3F57D5B5FB00}" srcOrd="4" destOrd="0" parTransId="{C39CC8CD-DF26-4BBF-9B9C-401DC8DA3F52}" sibTransId="{715D1290-AA2C-4889-832E-08FA5D8813CD}"/>
    <dgm:cxn modelId="{5EF13D6F-6317-4E78-8187-514D4BFF57AB}" type="presOf" srcId="{D591C884-B929-46A4-AC04-2212C463846F}" destId="{B9416103-7E97-4296-BBC4-E90F611BBF26}" srcOrd="1" destOrd="0" presId="urn:microsoft.com/office/officeart/2005/8/layout/list1"/>
    <dgm:cxn modelId="{7FF2C36F-990D-44A9-B784-144FF90DF4A2}" type="presOf" srcId="{4CC5165D-7043-40B3-B8C4-C6C42D200BB6}" destId="{18C8E4CB-156D-4525-825F-E8B3DABDF345}" srcOrd="0" destOrd="0" presId="urn:microsoft.com/office/officeart/2005/8/layout/list1"/>
    <dgm:cxn modelId="{75943072-9291-4445-9633-A6CE30BDE929}" srcId="{4CC5165D-7043-40B3-B8C4-C6C42D200BB6}" destId="{9D410CA2-B074-43C3-AF53-5B5478953B86}" srcOrd="6" destOrd="0" parTransId="{B019F9D6-6741-4AA5-8653-FD8CD48DC6EF}" sibTransId="{8314A9E1-090C-4225-B547-8BA1FF6EE170}"/>
    <dgm:cxn modelId="{7668F075-5387-4072-86DC-554B633D95B6}" type="presOf" srcId="{9D410CA2-B074-43C3-AF53-5B5478953B86}" destId="{04A37DB6-BB70-4BA1-BCE9-3CEFBA51609A}" srcOrd="0" destOrd="0" presId="urn:microsoft.com/office/officeart/2005/8/layout/list1"/>
    <dgm:cxn modelId="{CDB43777-75B9-4107-B03A-A408EC518F31}" srcId="{4CC5165D-7043-40B3-B8C4-C6C42D200BB6}" destId="{45AAB529-01C7-452B-9CC2-F460C28DEB3A}" srcOrd="8" destOrd="0" parTransId="{884682BF-5AB1-4BC4-AE7A-90EA3F2BBF2A}" sibTransId="{6CA1D0A3-3E68-4BB3-8A1B-8A929A076672}"/>
    <dgm:cxn modelId="{06E5BC7B-6BEB-4F4F-9487-DD12280FDF3D}" srcId="{4CC5165D-7043-40B3-B8C4-C6C42D200BB6}" destId="{49E4B378-F43C-4952-90F3-2826905BB559}" srcOrd="1" destOrd="0" parTransId="{4BBA5275-747C-4484-AF26-CD02A7731B08}" sibTransId="{FA9ECD1A-517E-4902-BE64-01CD5D536377}"/>
    <dgm:cxn modelId="{BEBB0180-BA9E-4487-88B2-F49D6BEB75D3}" type="presOf" srcId="{88B5099B-4F80-4FA9-8545-3308F7BF455D}" destId="{55E2CB4B-2F4A-4D7B-8CA7-6E441E7D20D7}" srcOrd="1" destOrd="0" presId="urn:microsoft.com/office/officeart/2005/8/layout/list1"/>
    <dgm:cxn modelId="{8A075795-D9AB-45EA-AB78-9C0648ED2D0D}" srcId="{4CC5165D-7043-40B3-B8C4-C6C42D200BB6}" destId="{88B5099B-4F80-4FA9-8545-3308F7BF455D}" srcOrd="5" destOrd="0" parTransId="{D8C3D21B-3204-4B66-8615-0AD55549FEF1}" sibTransId="{14026380-5466-41D1-B3E7-187A313E7D0B}"/>
    <dgm:cxn modelId="{3C2F6799-847C-4EE2-8075-A6BED8FC4BE6}" type="presOf" srcId="{49E4B378-F43C-4952-90F3-2826905BB559}" destId="{06BA65E1-FCEE-478E-BB58-B0154FB1D8C2}" srcOrd="0" destOrd="0" presId="urn:microsoft.com/office/officeart/2005/8/layout/list1"/>
    <dgm:cxn modelId="{8705D7A2-DF8C-4D68-9A33-8440F2E205F6}" srcId="{4CC5165D-7043-40B3-B8C4-C6C42D200BB6}" destId="{132B7ED9-5FDB-490D-B8A2-2BAD0D7003AE}" srcOrd="0" destOrd="0" parTransId="{3976495B-6D62-431A-97E6-C91892FDBF89}" sibTransId="{00C6B063-D0FC-4F9A-B9AF-03665EA01A27}"/>
    <dgm:cxn modelId="{B3625FA3-67B8-43BD-9AB5-E93644F4808C}" type="presOf" srcId="{D591C884-B929-46A4-AC04-2212C463846F}" destId="{D8663E90-A40A-4CF2-BEC4-8E510DB6ADC4}" srcOrd="0" destOrd="0" presId="urn:microsoft.com/office/officeart/2005/8/layout/list1"/>
    <dgm:cxn modelId="{F51CF6A4-44E0-478A-BEB4-E3EC9087360A}" type="presOf" srcId="{6C3C4726-F1A0-42FB-9BE0-3F57D5B5FB00}" destId="{08A26B0A-D873-4E61-A43A-CA18D497AB43}" srcOrd="0" destOrd="0" presId="urn:microsoft.com/office/officeart/2005/8/layout/list1"/>
    <dgm:cxn modelId="{4DA85DB2-7AC0-4CDF-81ED-A2D55794A5BC}" srcId="{4CC5165D-7043-40B3-B8C4-C6C42D200BB6}" destId="{69B9F372-17A8-4BEC-9656-2AF41B3F7F9C}" srcOrd="3" destOrd="0" parTransId="{B59B0007-0392-4D1D-94F1-7DEC4BC9F737}" sibTransId="{A012B499-6103-4BB3-AA53-13A7574419AB}"/>
    <dgm:cxn modelId="{D9D168B4-04B7-4BDA-B6DC-0BECCF0984C7}" type="presOf" srcId="{45AAB529-01C7-452B-9CC2-F460C28DEB3A}" destId="{8383C4B2-78F9-471B-AB81-758F4DC21D71}" srcOrd="0" destOrd="0" presId="urn:microsoft.com/office/officeart/2005/8/layout/list1"/>
    <dgm:cxn modelId="{104EB2C7-23EC-4BCB-A489-0FA4819697C2}" type="presOf" srcId="{45AAB529-01C7-452B-9CC2-F460C28DEB3A}" destId="{70C1C127-A6F5-4495-A172-6CBE35610A99}" srcOrd="1" destOrd="0" presId="urn:microsoft.com/office/officeart/2005/8/layout/list1"/>
    <dgm:cxn modelId="{B5D2A0D1-F095-4568-8B5F-683B09A4CCAB}" type="presOf" srcId="{49E4B378-F43C-4952-90F3-2826905BB559}" destId="{16E9AD35-467C-485E-BFFE-13833526E21C}" srcOrd="1" destOrd="0" presId="urn:microsoft.com/office/officeart/2005/8/layout/list1"/>
    <dgm:cxn modelId="{3B54B6DB-3B24-4BF4-902B-DF70E4F2A6C9}" srcId="{4CC5165D-7043-40B3-B8C4-C6C42D200BB6}" destId="{DF14918C-E175-4AAA-8880-BF2598E99368}" srcOrd="2" destOrd="0" parTransId="{2F31D070-36AB-4C6C-AEC1-D746C44D0337}" sibTransId="{351A263B-CA35-4897-B726-B448CAAA3A34}"/>
    <dgm:cxn modelId="{F31140E4-6A8A-46FC-B10C-3AA0CF8C3BFA}" type="presOf" srcId="{132B7ED9-5FDB-490D-B8A2-2BAD0D7003AE}" destId="{BF90EFA9-1DB7-4E4B-8C20-2A1050C47733}" srcOrd="0" destOrd="0" presId="urn:microsoft.com/office/officeart/2005/8/layout/list1"/>
    <dgm:cxn modelId="{97BF5FEA-EEB5-4BF1-83D3-80F3010B36A4}" type="presOf" srcId="{DF14918C-E175-4AAA-8880-BF2598E99368}" destId="{316637BB-6DA8-4F2C-AF20-C19CD6539914}" srcOrd="0" destOrd="0" presId="urn:microsoft.com/office/officeart/2005/8/layout/list1"/>
    <dgm:cxn modelId="{507140B2-C92C-448C-B2FE-5DED86980A69}" type="presParOf" srcId="{18C8E4CB-156D-4525-825F-E8B3DABDF345}" destId="{279A876C-11D4-46B3-B5E6-5C8B1B22C958}" srcOrd="0" destOrd="0" presId="urn:microsoft.com/office/officeart/2005/8/layout/list1"/>
    <dgm:cxn modelId="{60D3F09C-F490-4CB1-9F5B-FC599C5EA1F3}" type="presParOf" srcId="{279A876C-11D4-46B3-B5E6-5C8B1B22C958}" destId="{BF90EFA9-1DB7-4E4B-8C20-2A1050C47733}" srcOrd="0" destOrd="0" presId="urn:microsoft.com/office/officeart/2005/8/layout/list1"/>
    <dgm:cxn modelId="{0002F191-8834-47C7-91E7-E0840AD4C795}" type="presParOf" srcId="{279A876C-11D4-46B3-B5E6-5C8B1B22C958}" destId="{2898763E-6373-472F-AC61-DCCB1325796F}" srcOrd="1" destOrd="0" presId="urn:microsoft.com/office/officeart/2005/8/layout/list1"/>
    <dgm:cxn modelId="{18269940-4449-45AB-A080-93460516628D}" type="presParOf" srcId="{18C8E4CB-156D-4525-825F-E8B3DABDF345}" destId="{D9F1FF40-98E5-46FA-BEFE-8C59E479DB2E}" srcOrd="1" destOrd="0" presId="urn:microsoft.com/office/officeart/2005/8/layout/list1"/>
    <dgm:cxn modelId="{737F1034-28CD-4C87-8214-B3169D45CB6D}" type="presParOf" srcId="{18C8E4CB-156D-4525-825F-E8B3DABDF345}" destId="{01467E31-9C3D-44D2-96FE-D365258D6675}" srcOrd="2" destOrd="0" presId="urn:microsoft.com/office/officeart/2005/8/layout/list1"/>
    <dgm:cxn modelId="{3BDFC225-A750-4969-9AC6-BCDA984DB142}" type="presParOf" srcId="{18C8E4CB-156D-4525-825F-E8B3DABDF345}" destId="{4E2319C8-6326-4A29-8438-E2A8C84B2EA6}" srcOrd="3" destOrd="0" presId="urn:microsoft.com/office/officeart/2005/8/layout/list1"/>
    <dgm:cxn modelId="{109E3157-5688-45D8-84CB-82E0F48277F3}" type="presParOf" srcId="{18C8E4CB-156D-4525-825F-E8B3DABDF345}" destId="{7E0A6AD1-49CC-471B-AC50-E94FEA710280}" srcOrd="4" destOrd="0" presId="urn:microsoft.com/office/officeart/2005/8/layout/list1"/>
    <dgm:cxn modelId="{9C616961-72CC-4117-856E-8DB179E3631F}" type="presParOf" srcId="{7E0A6AD1-49CC-471B-AC50-E94FEA710280}" destId="{06BA65E1-FCEE-478E-BB58-B0154FB1D8C2}" srcOrd="0" destOrd="0" presId="urn:microsoft.com/office/officeart/2005/8/layout/list1"/>
    <dgm:cxn modelId="{865D69BE-8D67-442E-9297-FAA3BD4D081A}" type="presParOf" srcId="{7E0A6AD1-49CC-471B-AC50-E94FEA710280}" destId="{16E9AD35-467C-485E-BFFE-13833526E21C}" srcOrd="1" destOrd="0" presId="urn:microsoft.com/office/officeart/2005/8/layout/list1"/>
    <dgm:cxn modelId="{7EE52E10-5CFC-4B59-8DEE-1B9FAD92FF85}" type="presParOf" srcId="{18C8E4CB-156D-4525-825F-E8B3DABDF345}" destId="{8734D15F-822A-4770-A757-55183D74F23B}" srcOrd="5" destOrd="0" presId="urn:microsoft.com/office/officeart/2005/8/layout/list1"/>
    <dgm:cxn modelId="{5531FBB1-8DC1-433D-9089-D234D468C797}" type="presParOf" srcId="{18C8E4CB-156D-4525-825F-E8B3DABDF345}" destId="{AF71D0F1-95DA-4419-A4D2-817C02EB32EA}" srcOrd="6" destOrd="0" presId="urn:microsoft.com/office/officeart/2005/8/layout/list1"/>
    <dgm:cxn modelId="{BBC9758B-6040-4A69-9B3B-9CA28F6D2A37}" type="presParOf" srcId="{18C8E4CB-156D-4525-825F-E8B3DABDF345}" destId="{6A4FEA60-5875-44A1-9803-08BCC02744CF}" srcOrd="7" destOrd="0" presId="urn:microsoft.com/office/officeart/2005/8/layout/list1"/>
    <dgm:cxn modelId="{4CFFA1CC-B22A-476E-B0F2-2D4EFBBDBC9E}" type="presParOf" srcId="{18C8E4CB-156D-4525-825F-E8B3DABDF345}" destId="{290482E1-58BE-43D7-A14E-5E53DADF91BD}" srcOrd="8" destOrd="0" presId="urn:microsoft.com/office/officeart/2005/8/layout/list1"/>
    <dgm:cxn modelId="{F215A6F6-11F0-4A20-A583-232F4F66E71B}" type="presParOf" srcId="{290482E1-58BE-43D7-A14E-5E53DADF91BD}" destId="{316637BB-6DA8-4F2C-AF20-C19CD6539914}" srcOrd="0" destOrd="0" presId="urn:microsoft.com/office/officeart/2005/8/layout/list1"/>
    <dgm:cxn modelId="{6F539DEE-1E59-47E5-BEA4-D32C70A4D0DC}" type="presParOf" srcId="{290482E1-58BE-43D7-A14E-5E53DADF91BD}" destId="{049161D7-E9C6-44E6-B96C-36ACBE163C52}" srcOrd="1" destOrd="0" presId="urn:microsoft.com/office/officeart/2005/8/layout/list1"/>
    <dgm:cxn modelId="{A59FCB01-BB73-457A-BED0-130EBCC3E6DD}" type="presParOf" srcId="{18C8E4CB-156D-4525-825F-E8B3DABDF345}" destId="{B5887AB0-C592-4A20-98EF-00B8EC0526FC}" srcOrd="9" destOrd="0" presId="urn:microsoft.com/office/officeart/2005/8/layout/list1"/>
    <dgm:cxn modelId="{8E012B91-B082-4D17-B5E3-BFEDEECCD3CB}" type="presParOf" srcId="{18C8E4CB-156D-4525-825F-E8B3DABDF345}" destId="{EAC19E37-428C-4DE2-9C6B-887AE6E371D3}" srcOrd="10" destOrd="0" presId="urn:microsoft.com/office/officeart/2005/8/layout/list1"/>
    <dgm:cxn modelId="{D38B73D6-56D6-423B-942B-CDD91CB4ED35}" type="presParOf" srcId="{18C8E4CB-156D-4525-825F-E8B3DABDF345}" destId="{402A2C9F-4A6C-4124-A305-996D1AFDD787}" srcOrd="11" destOrd="0" presId="urn:microsoft.com/office/officeart/2005/8/layout/list1"/>
    <dgm:cxn modelId="{817585E0-FDDE-42D3-874D-EE46B82B5571}" type="presParOf" srcId="{18C8E4CB-156D-4525-825F-E8B3DABDF345}" destId="{02E480C6-0077-41D7-8737-B990650A90DF}" srcOrd="12" destOrd="0" presId="urn:microsoft.com/office/officeart/2005/8/layout/list1"/>
    <dgm:cxn modelId="{2182CB72-0574-4563-B18D-2E8B2FE9BC8C}" type="presParOf" srcId="{02E480C6-0077-41D7-8737-B990650A90DF}" destId="{39D16E6C-DE89-45A5-AA13-C05169DC9D31}" srcOrd="0" destOrd="0" presId="urn:microsoft.com/office/officeart/2005/8/layout/list1"/>
    <dgm:cxn modelId="{9FB97453-6F59-46E9-BBA1-E1C0E7D2833C}" type="presParOf" srcId="{02E480C6-0077-41D7-8737-B990650A90DF}" destId="{3C878639-BB8E-4DFF-A99C-13C7A8852747}" srcOrd="1" destOrd="0" presId="urn:microsoft.com/office/officeart/2005/8/layout/list1"/>
    <dgm:cxn modelId="{4188346B-C22E-4D77-B280-00E565B1ABEE}" type="presParOf" srcId="{18C8E4CB-156D-4525-825F-E8B3DABDF345}" destId="{260EE064-7AD0-481B-96D1-045DC7EB8516}" srcOrd="13" destOrd="0" presId="urn:microsoft.com/office/officeart/2005/8/layout/list1"/>
    <dgm:cxn modelId="{063D3127-368F-4917-A4F2-9D031192E1A1}" type="presParOf" srcId="{18C8E4CB-156D-4525-825F-E8B3DABDF345}" destId="{094EB1AB-4133-40E0-9C85-8DEFC38FD3B6}" srcOrd="14" destOrd="0" presId="urn:microsoft.com/office/officeart/2005/8/layout/list1"/>
    <dgm:cxn modelId="{4CAFC49A-EEFF-491A-9FED-DAB0C968A1CB}" type="presParOf" srcId="{18C8E4CB-156D-4525-825F-E8B3DABDF345}" destId="{BE2AC726-104E-475C-8DB1-224128DEF88A}" srcOrd="15" destOrd="0" presId="urn:microsoft.com/office/officeart/2005/8/layout/list1"/>
    <dgm:cxn modelId="{E5F6E377-683E-4BAA-B2A4-6F6E42A2943A}" type="presParOf" srcId="{18C8E4CB-156D-4525-825F-E8B3DABDF345}" destId="{E958750D-0663-41D2-B644-171F9FF355DB}" srcOrd="16" destOrd="0" presId="urn:microsoft.com/office/officeart/2005/8/layout/list1"/>
    <dgm:cxn modelId="{B3473166-F8A7-4A0E-8800-9E94C12EDCFB}" type="presParOf" srcId="{E958750D-0663-41D2-B644-171F9FF355DB}" destId="{08A26B0A-D873-4E61-A43A-CA18D497AB43}" srcOrd="0" destOrd="0" presId="urn:microsoft.com/office/officeart/2005/8/layout/list1"/>
    <dgm:cxn modelId="{AF19E818-AC2D-4A20-BFB0-F1044642CEA2}" type="presParOf" srcId="{E958750D-0663-41D2-B644-171F9FF355DB}" destId="{86AA3F9D-D60D-412C-AC40-FCF795B869DD}" srcOrd="1" destOrd="0" presId="urn:microsoft.com/office/officeart/2005/8/layout/list1"/>
    <dgm:cxn modelId="{369F8D28-6935-465B-94C8-734B34A9C3EE}" type="presParOf" srcId="{18C8E4CB-156D-4525-825F-E8B3DABDF345}" destId="{9D392024-0B9E-43D7-BC13-A2BAA1E2F109}" srcOrd="17" destOrd="0" presId="urn:microsoft.com/office/officeart/2005/8/layout/list1"/>
    <dgm:cxn modelId="{BC616C5C-D911-46E2-BE99-47953C36DB72}" type="presParOf" srcId="{18C8E4CB-156D-4525-825F-E8B3DABDF345}" destId="{639EF608-90DC-4968-9AB4-D0280B4F19E6}" srcOrd="18" destOrd="0" presId="urn:microsoft.com/office/officeart/2005/8/layout/list1"/>
    <dgm:cxn modelId="{5DC47EF0-D6FE-43A7-903C-92493E8A07FB}" type="presParOf" srcId="{18C8E4CB-156D-4525-825F-E8B3DABDF345}" destId="{38893DD5-F424-4D1E-A25D-9F6A69E4E4C1}" srcOrd="19" destOrd="0" presId="urn:microsoft.com/office/officeart/2005/8/layout/list1"/>
    <dgm:cxn modelId="{656B235C-6980-47EF-8E1D-98420C0EE175}" type="presParOf" srcId="{18C8E4CB-156D-4525-825F-E8B3DABDF345}" destId="{AD311579-912A-4F58-B43D-BB825F2AF20D}" srcOrd="20" destOrd="0" presId="urn:microsoft.com/office/officeart/2005/8/layout/list1"/>
    <dgm:cxn modelId="{1A45BB3A-D2AC-4B22-B1CB-9DEAFEFAF415}" type="presParOf" srcId="{AD311579-912A-4F58-B43D-BB825F2AF20D}" destId="{FAA959B1-41BC-40AA-8131-D9FBCC93A5D5}" srcOrd="0" destOrd="0" presId="urn:microsoft.com/office/officeart/2005/8/layout/list1"/>
    <dgm:cxn modelId="{D4B393BB-60DB-4DD2-B3D3-C2787BD943B7}" type="presParOf" srcId="{AD311579-912A-4F58-B43D-BB825F2AF20D}" destId="{55E2CB4B-2F4A-4D7B-8CA7-6E441E7D20D7}" srcOrd="1" destOrd="0" presId="urn:microsoft.com/office/officeart/2005/8/layout/list1"/>
    <dgm:cxn modelId="{9EAF388A-1253-4FF0-BE40-8706B5ADDD5F}" type="presParOf" srcId="{18C8E4CB-156D-4525-825F-E8B3DABDF345}" destId="{C060A84B-ACD2-469D-B5DA-B83571A69900}" srcOrd="21" destOrd="0" presId="urn:microsoft.com/office/officeart/2005/8/layout/list1"/>
    <dgm:cxn modelId="{19469865-B792-4A41-AFA1-51E5A3719282}" type="presParOf" srcId="{18C8E4CB-156D-4525-825F-E8B3DABDF345}" destId="{90D1C88D-4CAE-4F5F-A658-0925BC43BF9E}" srcOrd="22" destOrd="0" presId="urn:microsoft.com/office/officeart/2005/8/layout/list1"/>
    <dgm:cxn modelId="{9813F0DF-3E15-487E-9453-DA5306AAC8D8}" type="presParOf" srcId="{18C8E4CB-156D-4525-825F-E8B3DABDF345}" destId="{58B3244A-B85E-4B11-A7D3-B21BDCB3CC3C}" srcOrd="23" destOrd="0" presId="urn:microsoft.com/office/officeart/2005/8/layout/list1"/>
    <dgm:cxn modelId="{C023B411-4BC7-45A4-A75B-28AD60910D42}" type="presParOf" srcId="{18C8E4CB-156D-4525-825F-E8B3DABDF345}" destId="{D7F54A40-916C-4046-96D3-EA6B4F7AC6D7}" srcOrd="24" destOrd="0" presId="urn:microsoft.com/office/officeart/2005/8/layout/list1"/>
    <dgm:cxn modelId="{D506E44C-384F-460B-8B1F-70834FBBF4B2}" type="presParOf" srcId="{D7F54A40-916C-4046-96D3-EA6B4F7AC6D7}" destId="{04A37DB6-BB70-4BA1-BCE9-3CEFBA51609A}" srcOrd="0" destOrd="0" presId="urn:microsoft.com/office/officeart/2005/8/layout/list1"/>
    <dgm:cxn modelId="{45C075DA-6865-4834-9AE8-4B0BC897A40C}" type="presParOf" srcId="{D7F54A40-916C-4046-96D3-EA6B4F7AC6D7}" destId="{42318D12-8539-4B1D-B502-23BD0FCFE475}" srcOrd="1" destOrd="0" presId="urn:microsoft.com/office/officeart/2005/8/layout/list1"/>
    <dgm:cxn modelId="{E55C6E0E-FAA4-46A9-9FAB-5A66DBF2BF01}" type="presParOf" srcId="{18C8E4CB-156D-4525-825F-E8B3DABDF345}" destId="{DBCEE5A4-A31D-404B-A93A-11CE8A0FE22D}" srcOrd="25" destOrd="0" presId="urn:microsoft.com/office/officeart/2005/8/layout/list1"/>
    <dgm:cxn modelId="{00518B3B-7C07-46D5-893B-1E86723B680A}" type="presParOf" srcId="{18C8E4CB-156D-4525-825F-E8B3DABDF345}" destId="{98669D7C-856E-4645-B2B6-20C008B651CF}" srcOrd="26" destOrd="0" presId="urn:microsoft.com/office/officeart/2005/8/layout/list1"/>
    <dgm:cxn modelId="{8F733D5A-342A-4785-922A-251F9DEBC1E5}" type="presParOf" srcId="{18C8E4CB-156D-4525-825F-E8B3DABDF345}" destId="{B8501AF0-469D-467F-9C0F-1E069D53875F}" srcOrd="27" destOrd="0" presId="urn:microsoft.com/office/officeart/2005/8/layout/list1"/>
    <dgm:cxn modelId="{EDFEACAC-8F63-4E15-AFF3-0F13723C4EBF}" type="presParOf" srcId="{18C8E4CB-156D-4525-825F-E8B3DABDF345}" destId="{BEC0897B-35CF-45EB-B19F-606E26A64089}" srcOrd="28" destOrd="0" presId="urn:microsoft.com/office/officeart/2005/8/layout/list1"/>
    <dgm:cxn modelId="{C476F714-1FB4-41FF-B833-139C8FD2CA58}" type="presParOf" srcId="{BEC0897B-35CF-45EB-B19F-606E26A64089}" destId="{D8663E90-A40A-4CF2-BEC4-8E510DB6ADC4}" srcOrd="0" destOrd="0" presId="urn:microsoft.com/office/officeart/2005/8/layout/list1"/>
    <dgm:cxn modelId="{E5210841-15F8-44C8-9683-1F34B89A73B2}" type="presParOf" srcId="{BEC0897B-35CF-45EB-B19F-606E26A64089}" destId="{B9416103-7E97-4296-BBC4-E90F611BBF26}" srcOrd="1" destOrd="0" presId="urn:microsoft.com/office/officeart/2005/8/layout/list1"/>
    <dgm:cxn modelId="{09124983-814E-4D62-9C8F-AFFF75FBBA8B}" type="presParOf" srcId="{18C8E4CB-156D-4525-825F-E8B3DABDF345}" destId="{3BD7C9EA-68F6-4B22-A4B0-1823E9A37E83}" srcOrd="29" destOrd="0" presId="urn:microsoft.com/office/officeart/2005/8/layout/list1"/>
    <dgm:cxn modelId="{364E89B9-2B6B-4D19-9439-4BAF41B48505}" type="presParOf" srcId="{18C8E4CB-156D-4525-825F-E8B3DABDF345}" destId="{96AEA57E-C5BE-43CC-BC5A-362960C36702}" srcOrd="30" destOrd="0" presId="urn:microsoft.com/office/officeart/2005/8/layout/list1"/>
    <dgm:cxn modelId="{415A40EB-EC76-4895-996A-6BB9ED5D99B8}" type="presParOf" srcId="{18C8E4CB-156D-4525-825F-E8B3DABDF345}" destId="{A2565088-6F79-4B28-99DD-B8212484328E}" srcOrd="31" destOrd="0" presId="urn:microsoft.com/office/officeart/2005/8/layout/list1"/>
    <dgm:cxn modelId="{17750895-9AA0-42EE-91E6-16B480DD16BB}" type="presParOf" srcId="{18C8E4CB-156D-4525-825F-E8B3DABDF345}" destId="{4E4CBF4E-461E-4C36-9F87-E3017019F5B4}" srcOrd="32" destOrd="0" presId="urn:microsoft.com/office/officeart/2005/8/layout/list1"/>
    <dgm:cxn modelId="{9E6CA4DB-9342-4EAA-8A74-79CFFCF461A6}" type="presParOf" srcId="{4E4CBF4E-461E-4C36-9F87-E3017019F5B4}" destId="{8383C4B2-78F9-471B-AB81-758F4DC21D71}" srcOrd="0" destOrd="0" presId="urn:microsoft.com/office/officeart/2005/8/layout/list1"/>
    <dgm:cxn modelId="{A79B0F67-678A-48A5-BAE5-B445C5653139}" type="presParOf" srcId="{4E4CBF4E-461E-4C36-9F87-E3017019F5B4}" destId="{70C1C127-A6F5-4495-A172-6CBE35610A99}" srcOrd="1" destOrd="0" presId="urn:microsoft.com/office/officeart/2005/8/layout/list1"/>
    <dgm:cxn modelId="{4D6DF9DA-0393-4EDF-889B-0339BFCE07FF}" type="presParOf" srcId="{18C8E4CB-156D-4525-825F-E8B3DABDF345}" destId="{53B022B8-F416-4D40-AE45-755FDF5B09E9}" srcOrd="33" destOrd="0" presId="urn:microsoft.com/office/officeart/2005/8/layout/list1"/>
    <dgm:cxn modelId="{D4BC59B3-9E6C-409A-A73C-5DE69F4FC12A}" type="presParOf" srcId="{18C8E4CB-156D-4525-825F-E8B3DABDF345}" destId="{7CA13937-65DC-442E-9F2C-AAAD61E51EC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457E5-D9A9-4755-831B-F5817D5CEFC1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AE7F9D2-6EE0-431C-B392-1B4BF8A02359}">
      <dgm:prSet phldrT="[Text]" custT="1"/>
      <dgm:spPr>
        <a:xfrm>
          <a:off x="1773974" y="447126"/>
          <a:ext cx="689268" cy="344598"/>
        </a:xfrm>
      </dgm:spPr>
      <dgm:t>
        <a:bodyPr/>
        <a:lstStyle/>
        <a:p>
          <a:pPr>
            <a:buNone/>
          </a:pPr>
          <a:r>
            <a:rPr lang="en-US" sz="900" b="1">
              <a:latin typeface="Calibri Light"/>
              <a:ea typeface="+mn-ea"/>
              <a:cs typeface="+mn-cs"/>
            </a:rPr>
            <a:t>Identifying Malnourishment</a:t>
          </a:r>
          <a:endParaRPr lang="en-IN" sz="900" b="1">
            <a:latin typeface="Calibri Light"/>
            <a:ea typeface="+mn-ea"/>
            <a:cs typeface="+mn-cs"/>
          </a:endParaRPr>
        </a:p>
      </dgm:t>
    </dgm:pt>
    <dgm:pt modelId="{A9AF3CE6-3D13-4D8A-BC44-C233F548B528}" type="parTrans" cxnId="{E92666D2-CE76-467F-B363-BE9BE73D0784}">
      <dgm:prSet/>
      <dgm:spPr/>
      <dgm:t>
        <a:bodyPr/>
        <a:lstStyle/>
        <a:p>
          <a:endParaRPr lang="en-IN" sz="1200"/>
        </a:p>
      </dgm:t>
    </dgm:pt>
    <dgm:pt modelId="{CD59C51A-2C24-4835-9886-9D3243F873A0}" type="sibTrans" cxnId="{E92666D2-CE76-467F-B363-BE9BE73D0784}">
      <dgm:prSet/>
      <dgm:spPr/>
      <dgm:t>
        <a:bodyPr/>
        <a:lstStyle/>
        <a:p>
          <a:endParaRPr lang="en-IN" sz="1200"/>
        </a:p>
      </dgm:t>
    </dgm:pt>
    <dgm:pt modelId="{2A471AFD-D8AF-4C03-92DF-9BAA04F9AB9D}">
      <dgm:prSet phldrT="[Text]" custT="1"/>
      <dgm:spPr>
        <a:xfrm>
          <a:off x="1429456" y="1158269"/>
          <a:ext cx="689268" cy="344598"/>
        </a:xfrm>
      </dgm:spPr>
      <dgm:t>
        <a:bodyPr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 Light"/>
              <a:ea typeface="+mn-ea"/>
              <a:cs typeface="+mn-cs"/>
            </a:rPr>
            <a:t>Treating Malnourishment </a:t>
          </a:r>
          <a:endParaRPr lang="en-IN" sz="900" b="1" kern="1200" dirty="0">
            <a:latin typeface="Calibri Light"/>
            <a:ea typeface="+mn-ea"/>
            <a:cs typeface="+mn-cs"/>
          </a:endParaRPr>
        </a:p>
      </dgm:t>
    </dgm:pt>
    <dgm:pt modelId="{19A68A9F-BA5E-4379-AB29-59FA58614BCA}" type="parTrans" cxnId="{5B06C2DF-4052-4200-ACF5-DF28EBC23076}">
      <dgm:prSet/>
      <dgm:spPr/>
      <dgm:t>
        <a:bodyPr/>
        <a:lstStyle/>
        <a:p>
          <a:endParaRPr lang="en-IN" sz="1200"/>
        </a:p>
      </dgm:t>
    </dgm:pt>
    <dgm:pt modelId="{66BB76EE-07AB-4670-B6A5-6F6BE94EFBB2}" type="sibTrans" cxnId="{5B06C2DF-4052-4200-ACF5-DF28EBC23076}">
      <dgm:prSet/>
      <dgm:spPr/>
      <dgm:t>
        <a:bodyPr/>
        <a:lstStyle/>
        <a:p>
          <a:endParaRPr lang="en-IN" sz="1200"/>
        </a:p>
      </dgm:t>
    </dgm:pt>
    <dgm:pt modelId="{1FC9E001-228C-4A2C-AE95-89E8BF88B419}">
      <dgm:prSet phldrT="[Text]" custT="1"/>
      <dgm:spPr>
        <a:xfrm>
          <a:off x="1429456" y="2580557"/>
          <a:ext cx="689268" cy="344598"/>
        </a:xfrm>
      </dgm:spPr>
      <dgm:t>
        <a:bodyPr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 Light"/>
              <a:ea typeface="+mn-ea"/>
              <a:cs typeface="+mn-cs"/>
            </a:rPr>
            <a:t>Tracking &amp; Follow up</a:t>
          </a:r>
          <a:endParaRPr lang="en-IN" sz="900" b="1" kern="1200" dirty="0">
            <a:latin typeface="Calibri Light"/>
            <a:ea typeface="+mn-ea"/>
            <a:cs typeface="+mn-cs"/>
          </a:endParaRPr>
        </a:p>
      </dgm:t>
    </dgm:pt>
    <dgm:pt modelId="{EA19EF21-EC44-4EC8-86D2-FED44C445B93}" type="sibTrans" cxnId="{F4640F4C-6D25-48D7-B541-1A00703C07FE}">
      <dgm:prSet/>
      <dgm:spPr/>
      <dgm:t>
        <a:bodyPr/>
        <a:lstStyle/>
        <a:p>
          <a:endParaRPr lang="en-IN" sz="1200"/>
        </a:p>
      </dgm:t>
    </dgm:pt>
    <dgm:pt modelId="{27C790C7-3A4C-4DB8-98C6-2D19FC2C804A}" type="parTrans" cxnId="{F4640F4C-6D25-48D7-B541-1A00703C07FE}">
      <dgm:prSet/>
      <dgm:spPr/>
      <dgm:t>
        <a:bodyPr/>
        <a:lstStyle/>
        <a:p>
          <a:endParaRPr lang="en-IN" sz="1200"/>
        </a:p>
      </dgm:t>
    </dgm:pt>
    <dgm:pt modelId="{EA818FEE-E1B3-4C74-B6E1-936F2249AC96}">
      <dgm:prSet phldrT="[Text]" custT="1"/>
      <dgm:spPr>
        <a:xfrm>
          <a:off x="1773974" y="1869413"/>
          <a:ext cx="689268" cy="344598"/>
        </a:xfrm>
      </dgm:spPr>
      <dgm:t>
        <a:bodyPr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/>
              <a:ea typeface="+mn-ea"/>
              <a:cs typeface="+mn-cs"/>
            </a:rPr>
            <a:t>Strengthening local health bodies</a:t>
          </a:r>
          <a:endParaRPr lang="en-IN" sz="900" b="1" kern="1200">
            <a:latin typeface="Calibri Light"/>
            <a:ea typeface="+mn-ea"/>
            <a:cs typeface="+mn-cs"/>
          </a:endParaRPr>
        </a:p>
      </dgm:t>
    </dgm:pt>
    <dgm:pt modelId="{32120FA8-3595-4F27-864D-720F9C9D8CFC}" type="parTrans" cxnId="{CF271304-05C8-447A-954F-2D7E4E50BF5F}">
      <dgm:prSet/>
      <dgm:spPr/>
      <dgm:t>
        <a:bodyPr/>
        <a:lstStyle/>
        <a:p>
          <a:endParaRPr lang="en-IN" sz="1200"/>
        </a:p>
      </dgm:t>
    </dgm:pt>
    <dgm:pt modelId="{A1513914-92CC-4289-AF53-2760B2EC4974}" type="sibTrans" cxnId="{CF271304-05C8-447A-954F-2D7E4E50BF5F}">
      <dgm:prSet/>
      <dgm:spPr/>
      <dgm:t>
        <a:bodyPr/>
        <a:lstStyle/>
        <a:p>
          <a:endParaRPr lang="en-IN" sz="1200"/>
        </a:p>
      </dgm:t>
    </dgm:pt>
    <dgm:pt modelId="{3894BE07-DD77-4DBD-85E3-94208E1532F2}" type="pres">
      <dgm:prSet presAssocID="{F73457E5-D9A9-4755-831B-F5817D5CEFC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ADB6BBF-A539-4255-9BE1-835B1BE7AA38}" type="pres">
      <dgm:prSet presAssocID="{6AE7F9D2-6EE0-431C-B392-1B4BF8A02359}" presName="Accent1" presStyleCnt="0"/>
      <dgm:spPr/>
    </dgm:pt>
    <dgm:pt modelId="{AAC083A8-827F-45AE-89B9-9C70250F0FDD}" type="pres">
      <dgm:prSet presAssocID="{6AE7F9D2-6EE0-431C-B392-1B4BF8A02359}" presName="Accent" presStyleLbl="node1" presStyleIdx="0" presStyleCnt="4"/>
      <dgm:spPr/>
    </dgm:pt>
    <dgm:pt modelId="{591465F7-06F4-4473-90D4-1565BC73CE5B}" type="pres">
      <dgm:prSet presAssocID="{6AE7F9D2-6EE0-431C-B392-1B4BF8A0235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9F222503-9044-4A49-878C-28C0D9A55E1E}" type="pres">
      <dgm:prSet presAssocID="{2A471AFD-D8AF-4C03-92DF-9BAA04F9AB9D}" presName="Accent2" presStyleCnt="0"/>
      <dgm:spPr/>
    </dgm:pt>
    <dgm:pt modelId="{2840559C-B19D-4C65-ABBD-B3772DFA9472}" type="pres">
      <dgm:prSet presAssocID="{2A471AFD-D8AF-4C03-92DF-9BAA04F9AB9D}" presName="Accent" presStyleLbl="node1" presStyleIdx="1" presStyleCnt="4"/>
      <dgm:spPr/>
    </dgm:pt>
    <dgm:pt modelId="{0AC9144D-9E91-4695-B09D-FB75737F87CF}" type="pres">
      <dgm:prSet presAssocID="{2A471AFD-D8AF-4C03-92DF-9BAA04F9AB9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7DDBE43-5CCA-4939-83B6-A725E6084099}" type="pres">
      <dgm:prSet presAssocID="{1FC9E001-228C-4A2C-AE95-89E8BF88B419}" presName="Accent3" presStyleCnt="0"/>
      <dgm:spPr/>
    </dgm:pt>
    <dgm:pt modelId="{DF01F3B7-88AF-4242-8D4D-1A04C15819A4}" type="pres">
      <dgm:prSet presAssocID="{1FC9E001-228C-4A2C-AE95-89E8BF88B419}" presName="Accent" presStyleLbl="node1" presStyleIdx="2" presStyleCnt="4"/>
      <dgm:spPr/>
    </dgm:pt>
    <dgm:pt modelId="{063FD86A-5F5E-4D91-BD5A-FA109A7B92B8}" type="pres">
      <dgm:prSet presAssocID="{1FC9E001-228C-4A2C-AE95-89E8BF88B41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1CD1DFC7-E344-4A55-AD1C-2683D3721E1A}" type="pres">
      <dgm:prSet presAssocID="{EA818FEE-E1B3-4C74-B6E1-936F2249AC96}" presName="Accent4" presStyleCnt="0"/>
      <dgm:spPr/>
    </dgm:pt>
    <dgm:pt modelId="{DCEF9E2C-D1B5-47DB-8B08-D50543EFBA20}" type="pres">
      <dgm:prSet presAssocID="{EA818FEE-E1B3-4C74-B6E1-936F2249AC96}" presName="Accent" presStyleLbl="node1" presStyleIdx="3" presStyleCnt="4"/>
      <dgm:spPr/>
    </dgm:pt>
    <dgm:pt modelId="{69A4CB31-9E8F-4F91-BA17-B84CBB3571A3}" type="pres">
      <dgm:prSet presAssocID="{EA818FEE-E1B3-4C74-B6E1-936F2249AC9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F271304-05C8-447A-954F-2D7E4E50BF5F}" srcId="{F73457E5-D9A9-4755-831B-F5817D5CEFC1}" destId="{EA818FEE-E1B3-4C74-B6E1-936F2249AC96}" srcOrd="3" destOrd="0" parTransId="{32120FA8-3595-4F27-864D-720F9C9D8CFC}" sibTransId="{A1513914-92CC-4289-AF53-2760B2EC4974}"/>
    <dgm:cxn modelId="{D7594108-D627-4E45-86C1-04902C81F8FD}" type="presOf" srcId="{EA818FEE-E1B3-4C74-B6E1-936F2249AC96}" destId="{69A4CB31-9E8F-4F91-BA17-B84CBB3571A3}" srcOrd="0" destOrd="0" presId="urn:microsoft.com/office/officeart/2009/layout/CircleArrowProcess"/>
    <dgm:cxn modelId="{5BC3FA23-28B8-445B-8E8E-A4355153F0C3}" type="presOf" srcId="{2A471AFD-D8AF-4C03-92DF-9BAA04F9AB9D}" destId="{0AC9144D-9E91-4695-B09D-FB75737F87CF}" srcOrd="0" destOrd="0" presId="urn:microsoft.com/office/officeart/2009/layout/CircleArrowProcess"/>
    <dgm:cxn modelId="{69351E46-173F-42EA-A9B2-B0071E587A64}" type="presOf" srcId="{F73457E5-D9A9-4755-831B-F5817D5CEFC1}" destId="{3894BE07-DD77-4DBD-85E3-94208E1532F2}" srcOrd="0" destOrd="0" presId="urn:microsoft.com/office/officeart/2009/layout/CircleArrowProcess"/>
    <dgm:cxn modelId="{F4640F4C-6D25-48D7-B541-1A00703C07FE}" srcId="{F73457E5-D9A9-4755-831B-F5817D5CEFC1}" destId="{1FC9E001-228C-4A2C-AE95-89E8BF88B419}" srcOrd="2" destOrd="0" parTransId="{27C790C7-3A4C-4DB8-98C6-2D19FC2C804A}" sibTransId="{EA19EF21-EC44-4EC8-86D2-FED44C445B93}"/>
    <dgm:cxn modelId="{E92666D2-CE76-467F-B363-BE9BE73D0784}" srcId="{F73457E5-D9A9-4755-831B-F5817D5CEFC1}" destId="{6AE7F9D2-6EE0-431C-B392-1B4BF8A02359}" srcOrd="0" destOrd="0" parTransId="{A9AF3CE6-3D13-4D8A-BC44-C233F548B528}" sibTransId="{CD59C51A-2C24-4835-9886-9D3243F873A0}"/>
    <dgm:cxn modelId="{0C019EDF-F156-489B-BD76-47943C571E35}" type="presOf" srcId="{6AE7F9D2-6EE0-431C-B392-1B4BF8A02359}" destId="{591465F7-06F4-4473-90D4-1565BC73CE5B}" srcOrd="0" destOrd="0" presId="urn:microsoft.com/office/officeart/2009/layout/CircleArrowProcess"/>
    <dgm:cxn modelId="{5B06C2DF-4052-4200-ACF5-DF28EBC23076}" srcId="{F73457E5-D9A9-4755-831B-F5817D5CEFC1}" destId="{2A471AFD-D8AF-4C03-92DF-9BAA04F9AB9D}" srcOrd="1" destOrd="0" parTransId="{19A68A9F-BA5E-4379-AB29-59FA58614BCA}" sibTransId="{66BB76EE-07AB-4670-B6A5-6F6BE94EFBB2}"/>
    <dgm:cxn modelId="{4173CBE0-414C-40C2-9506-952AE90C54C3}" type="presOf" srcId="{1FC9E001-228C-4A2C-AE95-89E8BF88B419}" destId="{063FD86A-5F5E-4D91-BD5A-FA109A7B92B8}" srcOrd="0" destOrd="0" presId="urn:microsoft.com/office/officeart/2009/layout/CircleArrowProcess"/>
    <dgm:cxn modelId="{FAF29A17-FCF1-4B78-AF8D-9B56CC75B710}" type="presParOf" srcId="{3894BE07-DD77-4DBD-85E3-94208E1532F2}" destId="{1ADB6BBF-A539-4255-9BE1-835B1BE7AA38}" srcOrd="0" destOrd="0" presId="urn:microsoft.com/office/officeart/2009/layout/CircleArrowProcess"/>
    <dgm:cxn modelId="{83DDD6B0-70EF-4D2E-B7AE-333ACDBFC983}" type="presParOf" srcId="{1ADB6BBF-A539-4255-9BE1-835B1BE7AA38}" destId="{AAC083A8-827F-45AE-89B9-9C70250F0FDD}" srcOrd="0" destOrd="0" presId="urn:microsoft.com/office/officeart/2009/layout/CircleArrowProcess"/>
    <dgm:cxn modelId="{8214C1D0-6439-4843-8262-E3B8C333C149}" type="presParOf" srcId="{3894BE07-DD77-4DBD-85E3-94208E1532F2}" destId="{591465F7-06F4-4473-90D4-1565BC73CE5B}" srcOrd="1" destOrd="0" presId="urn:microsoft.com/office/officeart/2009/layout/CircleArrowProcess"/>
    <dgm:cxn modelId="{154371CE-8F9C-46A2-A63F-53A7BD6FA3AE}" type="presParOf" srcId="{3894BE07-DD77-4DBD-85E3-94208E1532F2}" destId="{9F222503-9044-4A49-878C-28C0D9A55E1E}" srcOrd="2" destOrd="0" presId="urn:microsoft.com/office/officeart/2009/layout/CircleArrowProcess"/>
    <dgm:cxn modelId="{133E0786-AC9D-4D62-93D1-BA46A3EF7A5F}" type="presParOf" srcId="{9F222503-9044-4A49-878C-28C0D9A55E1E}" destId="{2840559C-B19D-4C65-ABBD-B3772DFA9472}" srcOrd="0" destOrd="0" presId="urn:microsoft.com/office/officeart/2009/layout/CircleArrowProcess"/>
    <dgm:cxn modelId="{5DEA6E03-5735-40F0-82E1-35725B833D99}" type="presParOf" srcId="{3894BE07-DD77-4DBD-85E3-94208E1532F2}" destId="{0AC9144D-9E91-4695-B09D-FB75737F87CF}" srcOrd="3" destOrd="0" presId="urn:microsoft.com/office/officeart/2009/layout/CircleArrowProcess"/>
    <dgm:cxn modelId="{DD280663-CD58-426C-B65E-7ECF193002D6}" type="presParOf" srcId="{3894BE07-DD77-4DBD-85E3-94208E1532F2}" destId="{17DDBE43-5CCA-4939-83B6-A725E6084099}" srcOrd="4" destOrd="0" presId="urn:microsoft.com/office/officeart/2009/layout/CircleArrowProcess"/>
    <dgm:cxn modelId="{CF410446-93FF-44ED-B04C-CD13A626FE4E}" type="presParOf" srcId="{17DDBE43-5CCA-4939-83B6-A725E6084099}" destId="{DF01F3B7-88AF-4242-8D4D-1A04C15819A4}" srcOrd="0" destOrd="0" presId="urn:microsoft.com/office/officeart/2009/layout/CircleArrowProcess"/>
    <dgm:cxn modelId="{858C0155-3A57-4BF4-BB17-8DAB45844D20}" type="presParOf" srcId="{3894BE07-DD77-4DBD-85E3-94208E1532F2}" destId="{063FD86A-5F5E-4D91-BD5A-FA109A7B92B8}" srcOrd="5" destOrd="0" presId="urn:microsoft.com/office/officeart/2009/layout/CircleArrowProcess"/>
    <dgm:cxn modelId="{2EC82D66-FC78-40F9-9476-96CC870FEECE}" type="presParOf" srcId="{3894BE07-DD77-4DBD-85E3-94208E1532F2}" destId="{1CD1DFC7-E344-4A55-AD1C-2683D3721E1A}" srcOrd="6" destOrd="0" presId="urn:microsoft.com/office/officeart/2009/layout/CircleArrowProcess"/>
    <dgm:cxn modelId="{320D6634-5F03-4A1C-8F7B-C9941689E723}" type="presParOf" srcId="{1CD1DFC7-E344-4A55-AD1C-2683D3721E1A}" destId="{DCEF9E2C-D1B5-47DB-8B08-D50543EFBA20}" srcOrd="0" destOrd="0" presId="urn:microsoft.com/office/officeart/2009/layout/CircleArrowProcess"/>
    <dgm:cxn modelId="{4829743E-CDB0-4507-98EB-E33E4B43B85A}" type="presParOf" srcId="{3894BE07-DD77-4DBD-85E3-94208E1532F2}" destId="{69A4CB31-9E8F-4F91-BA17-B84CBB3571A3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C35CF-A941-4F52-93BA-883EB48368D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F28864-2727-47A9-B619-C727FD78DD5D}">
      <dgm:prSet phldrT="[Text]" custT="1"/>
      <dgm:spPr/>
      <dgm:t>
        <a:bodyPr/>
        <a:lstStyle/>
        <a:p>
          <a:pPr algn="ctr"/>
          <a:r>
            <a:rPr lang="en-US" sz="900" dirty="0">
              <a:solidFill>
                <a:srgbClr val="FF0000"/>
              </a:solidFill>
            </a:rPr>
            <a:t>SCREENING</a:t>
          </a:r>
          <a:r>
            <a:rPr lang="en-US" sz="900" dirty="0"/>
            <a:t> OF AWC (6 to 59 month) CHILDREN</a:t>
          </a:r>
          <a:endParaRPr lang="en-IN" sz="900" dirty="0"/>
        </a:p>
      </dgm:t>
    </dgm:pt>
    <dgm:pt modelId="{02738203-D80F-4761-BBC5-C59E6EEAED67}" type="parTrans" cxnId="{3976959B-76D6-43F4-B188-648C7B7F32B6}">
      <dgm:prSet/>
      <dgm:spPr/>
      <dgm:t>
        <a:bodyPr/>
        <a:lstStyle/>
        <a:p>
          <a:endParaRPr lang="en-IN" sz="900"/>
        </a:p>
      </dgm:t>
    </dgm:pt>
    <dgm:pt modelId="{26C14052-34BC-496E-BC9E-596B7EE9A435}" type="sibTrans" cxnId="{3976959B-76D6-43F4-B188-648C7B7F32B6}">
      <dgm:prSet/>
      <dgm:spPr/>
      <dgm:t>
        <a:bodyPr/>
        <a:lstStyle/>
        <a:p>
          <a:endParaRPr lang="en-IN" sz="900"/>
        </a:p>
      </dgm:t>
    </dgm:pt>
    <dgm:pt modelId="{34913C3F-A119-4157-A8C7-16716DB3E61B}">
      <dgm:prSet phldrT="[Text]" custT="1"/>
      <dgm:spPr/>
      <dgm:t>
        <a:bodyPr/>
        <a:lstStyle/>
        <a:p>
          <a:pPr algn="ctr"/>
          <a:r>
            <a:rPr lang="en-US" sz="900" dirty="0">
              <a:solidFill>
                <a:srgbClr val="FF0000"/>
              </a:solidFill>
            </a:rPr>
            <a:t>NRC REFERRAL</a:t>
          </a:r>
        </a:p>
        <a:p>
          <a:pPr algn="ctr"/>
          <a:r>
            <a:rPr lang="en-US" sz="900" dirty="0"/>
            <a:t>SAM CHILD</a:t>
          </a:r>
          <a:endParaRPr lang="en-IN" sz="900" dirty="0">
            <a:solidFill>
              <a:srgbClr val="FF0000"/>
            </a:solidFill>
          </a:endParaRPr>
        </a:p>
      </dgm:t>
    </dgm:pt>
    <dgm:pt modelId="{4C67086B-5BF3-4EDF-A09A-D8FB14394261}" type="parTrans" cxnId="{8CFF2D26-7F10-4C65-BEAB-B8BEF5D86CB0}">
      <dgm:prSet/>
      <dgm:spPr/>
      <dgm:t>
        <a:bodyPr/>
        <a:lstStyle/>
        <a:p>
          <a:endParaRPr lang="en-IN" sz="900"/>
        </a:p>
      </dgm:t>
    </dgm:pt>
    <dgm:pt modelId="{CF7EEFBE-9AFC-4A11-AECA-48EB18B8DD1B}" type="sibTrans" cxnId="{8CFF2D26-7F10-4C65-BEAB-B8BEF5D86CB0}">
      <dgm:prSet/>
      <dgm:spPr/>
      <dgm:t>
        <a:bodyPr/>
        <a:lstStyle/>
        <a:p>
          <a:endParaRPr lang="en-IN" sz="900"/>
        </a:p>
      </dgm:t>
    </dgm:pt>
    <dgm:pt modelId="{C68D161B-BAB3-45FB-A5F4-08DC47DF4094}">
      <dgm:prSet phldrT="[Text]" custT="1"/>
      <dgm:spPr/>
      <dgm:t>
        <a:bodyPr/>
        <a:lstStyle/>
        <a:p>
          <a:r>
            <a:rPr lang="en-US" sz="900" dirty="0">
              <a:solidFill>
                <a:srgbClr val="FF0000"/>
              </a:solidFill>
            </a:rPr>
            <a:t>FGD</a:t>
          </a:r>
          <a:r>
            <a:rPr lang="en-US" sz="900" dirty="0"/>
            <a:t> WITH COMMUNITY WEALTH RANKING</a:t>
          </a:r>
        </a:p>
        <a:p>
          <a:r>
            <a:rPr lang="en-US" sz="900" dirty="0"/>
            <a:t>SEASONAL CALENDAR</a:t>
          </a:r>
          <a:endParaRPr lang="en-IN" sz="900" dirty="0"/>
        </a:p>
      </dgm:t>
    </dgm:pt>
    <dgm:pt modelId="{7AC7BE27-117A-4B7F-BB51-8C2166127701}" type="parTrans" cxnId="{E71BEB95-9F7A-46BD-8DA3-21422DC75927}">
      <dgm:prSet/>
      <dgm:spPr/>
      <dgm:t>
        <a:bodyPr/>
        <a:lstStyle/>
        <a:p>
          <a:endParaRPr lang="en-IN" sz="900"/>
        </a:p>
      </dgm:t>
    </dgm:pt>
    <dgm:pt modelId="{5EA628A2-3241-4411-875A-D7116F4D82C5}" type="sibTrans" cxnId="{E71BEB95-9F7A-46BD-8DA3-21422DC75927}">
      <dgm:prSet/>
      <dgm:spPr/>
      <dgm:t>
        <a:bodyPr/>
        <a:lstStyle/>
        <a:p>
          <a:endParaRPr lang="en-IN" sz="900"/>
        </a:p>
      </dgm:t>
    </dgm:pt>
    <dgm:pt modelId="{8A4C331A-D16C-4EB1-8174-7D39671C1AD8}">
      <dgm:prSet custT="1"/>
      <dgm:spPr/>
      <dgm:t>
        <a:bodyPr/>
        <a:lstStyle/>
        <a:p>
          <a:r>
            <a:rPr lang="en-US" sz="900" dirty="0">
              <a:solidFill>
                <a:srgbClr val="FF0000"/>
              </a:solidFill>
            </a:rPr>
            <a:t>TRANSIT WALK </a:t>
          </a:r>
          <a:r>
            <a:rPr lang="en-US" sz="900" dirty="0"/>
            <a:t>HOME VISIT OBSEVRATION</a:t>
          </a:r>
        </a:p>
        <a:p>
          <a:r>
            <a:rPr lang="en-US" sz="900" dirty="0"/>
            <a:t>MARKET SURVEY</a:t>
          </a:r>
        </a:p>
        <a:p>
          <a:r>
            <a:rPr lang="en-US" sz="900" dirty="0"/>
            <a:t>RESOURCE MAPPING</a:t>
          </a:r>
        </a:p>
        <a:p>
          <a:r>
            <a:rPr lang="en-US" sz="900" dirty="0"/>
            <a:t> </a:t>
          </a:r>
          <a:endParaRPr lang="en-IN" sz="900" dirty="0"/>
        </a:p>
      </dgm:t>
    </dgm:pt>
    <dgm:pt modelId="{14928438-C841-4DB7-B775-33DA6E092702}" type="parTrans" cxnId="{2F35A921-E66F-47BC-B3A7-778E4AA4CE71}">
      <dgm:prSet/>
      <dgm:spPr/>
      <dgm:t>
        <a:bodyPr/>
        <a:lstStyle/>
        <a:p>
          <a:endParaRPr lang="en-IN" sz="900"/>
        </a:p>
      </dgm:t>
    </dgm:pt>
    <dgm:pt modelId="{974EA860-0ED8-4DCA-B194-2A8C8BC39817}" type="sibTrans" cxnId="{2F35A921-E66F-47BC-B3A7-778E4AA4CE71}">
      <dgm:prSet/>
      <dgm:spPr/>
      <dgm:t>
        <a:bodyPr/>
        <a:lstStyle/>
        <a:p>
          <a:endParaRPr lang="en-IN" sz="900"/>
        </a:p>
      </dgm:t>
    </dgm:pt>
    <dgm:pt modelId="{5B186317-8FE4-497C-A813-DE9D4AD11B7F}">
      <dgm:prSet custT="1"/>
      <dgm:spPr/>
      <dgm:t>
        <a:bodyPr/>
        <a:lstStyle/>
        <a:p>
          <a:r>
            <a:rPr lang="en-US" sz="900" dirty="0">
              <a:solidFill>
                <a:srgbClr val="FF0000"/>
              </a:solidFill>
            </a:rPr>
            <a:t>12 DAYS PDH SESSIONS</a:t>
          </a:r>
        </a:p>
        <a:p>
          <a:r>
            <a:rPr lang="en-IN" sz="900" dirty="0"/>
            <a:t>THR RECIPIE</a:t>
          </a:r>
        </a:p>
        <a:p>
          <a:r>
            <a:rPr lang="en-IN" sz="900" dirty="0"/>
            <a:t>NUTRITION DEMO</a:t>
          </a:r>
        </a:p>
        <a:p>
          <a:r>
            <a:rPr lang="en-IN" sz="900" dirty="0"/>
            <a:t>HEALTH MESSAGES</a:t>
          </a:r>
        </a:p>
      </dgm:t>
    </dgm:pt>
    <dgm:pt modelId="{314CF7B9-6F7C-440F-BF8C-63586570B4FC}" type="parTrans" cxnId="{A90A3172-4CB0-4605-A256-50D577D20CC0}">
      <dgm:prSet/>
      <dgm:spPr/>
      <dgm:t>
        <a:bodyPr/>
        <a:lstStyle/>
        <a:p>
          <a:endParaRPr lang="en-IN" sz="900"/>
        </a:p>
      </dgm:t>
    </dgm:pt>
    <dgm:pt modelId="{B3663E56-7058-4AD0-86BE-D22AD046B1E2}" type="sibTrans" cxnId="{A90A3172-4CB0-4605-A256-50D577D20CC0}">
      <dgm:prSet/>
      <dgm:spPr/>
      <dgm:t>
        <a:bodyPr/>
        <a:lstStyle/>
        <a:p>
          <a:endParaRPr lang="en-IN" sz="900"/>
        </a:p>
      </dgm:t>
    </dgm:pt>
    <dgm:pt modelId="{2A4971AE-C9FD-44D2-9868-3E4C918FF7ED}">
      <dgm:prSet custT="1"/>
      <dgm:spPr/>
      <dgm:t>
        <a:bodyPr/>
        <a:lstStyle/>
        <a:p>
          <a:r>
            <a:rPr lang="en-US" sz="900" dirty="0">
              <a:solidFill>
                <a:srgbClr val="FF0000"/>
              </a:solidFill>
            </a:rPr>
            <a:t>INITIAL MEETING </a:t>
          </a:r>
          <a:r>
            <a:rPr lang="en-US" sz="900" dirty="0"/>
            <a:t>WITH COMMUNITY</a:t>
          </a:r>
          <a:endParaRPr lang="en-IN" sz="900" dirty="0"/>
        </a:p>
      </dgm:t>
    </dgm:pt>
    <dgm:pt modelId="{01FEE88E-861A-412E-9D40-F5A233A40C68}" type="parTrans" cxnId="{4DB8B9CA-A5E2-4010-92C3-0651E459CCBD}">
      <dgm:prSet/>
      <dgm:spPr/>
      <dgm:t>
        <a:bodyPr/>
        <a:lstStyle/>
        <a:p>
          <a:endParaRPr lang="en-IN" sz="900"/>
        </a:p>
      </dgm:t>
    </dgm:pt>
    <dgm:pt modelId="{BE36EDB9-8979-4D61-B564-422263C6B399}" type="sibTrans" cxnId="{4DB8B9CA-A5E2-4010-92C3-0651E459CCBD}">
      <dgm:prSet/>
      <dgm:spPr/>
      <dgm:t>
        <a:bodyPr/>
        <a:lstStyle/>
        <a:p>
          <a:endParaRPr lang="en-IN" sz="900"/>
        </a:p>
      </dgm:t>
    </dgm:pt>
    <dgm:pt modelId="{16856916-5457-435F-A1D7-120CBD6AB3F0}">
      <dgm:prSet custT="1"/>
      <dgm:spPr/>
      <dgm:t>
        <a:bodyPr/>
        <a:lstStyle/>
        <a:p>
          <a:r>
            <a:rPr lang="en-US" sz="900" dirty="0">
              <a:solidFill>
                <a:srgbClr val="FF0000"/>
              </a:solidFill>
            </a:rPr>
            <a:t>FOLLOW UP </a:t>
          </a:r>
          <a:r>
            <a:rPr lang="en-US" sz="900" dirty="0"/>
            <a:t>30, 45, 60 DAYS</a:t>
          </a:r>
          <a:endParaRPr lang="en-IN" sz="900" dirty="0"/>
        </a:p>
      </dgm:t>
    </dgm:pt>
    <dgm:pt modelId="{7E249E8A-92D0-404F-9343-EBF00A052C01}" type="parTrans" cxnId="{7B57BED5-78AE-4189-97E0-FFB2349D3AA1}">
      <dgm:prSet/>
      <dgm:spPr/>
      <dgm:t>
        <a:bodyPr/>
        <a:lstStyle/>
        <a:p>
          <a:endParaRPr lang="en-IN" sz="900"/>
        </a:p>
      </dgm:t>
    </dgm:pt>
    <dgm:pt modelId="{46903BD0-F184-48C6-A682-15F18F78902D}" type="sibTrans" cxnId="{7B57BED5-78AE-4189-97E0-FFB2349D3AA1}">
      <dgm:prSet/>
      <dgm:spPr/>
      <dgm:t>
        <a:bodyPr/>
        <a:lstStyle/>
        <a:p>
          <a:endParaRPr lang="en-IN" sz="900"/>
        </a:p>
      </dgm:t>
    </dgm:pt>
    <dgm:pt modelId="{BEA9CE37-B4A4-49C2-AFA4-54777D14A7ED}" type="pres">
      <dgm:prSet presAssocID="{977C35CF-A941-4F52-93BA-883EB48368D0}" presName="rootnode" presStyleCnt="0">
        <dgm:presLayoutVars>
          <dgm:chMax/>
          <dgm:chPref/>
          <dgm:dir/>
          <dgm:animLvl val="lvl"/>
        </dgm:presLayoutVars>
      </dgm:prSet>
      <dgm:spPr/>
    </dgm:pt>
    <dgm:pt modelId="{4E74806B-0325-49E1-BB73-FF55199451FC}" type="pres">
      <dgm:prSet presAssocID="{21F28864-2727-47A9-B619-C727FD78DD5D}" presName="composite" presStyleCnt="0"/>
      <dgm:spPr/>
    </dgm:pt>
    <dgm:pt modelId="{A2D95A1A-0030-4441-BF3F-37C5338453AB}" type="pres">
      <dgm:prSet presAssocID="{21F28864-2727-47A9-B619-C727FD78DD5D}" presName="LShape" presStyleLbl="alignNode1" presStyleIdx="0" presStyleCnt="13"/>
      <dgm:spPr/>
    </dgm:pt>
    <dgm:pt modelId="{51FBE7D7-BD76-47B9-927B-DDB9A0CE4F59}" type="pres">
      <dgm:prSet presAssocID="{21F28864-2727-47A9-B619-C727FD78DD5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9EF919E1-0C16-4C75-A6D8-FC5CC0709420}" type="pres">
      <dgm:prSet presAssocID="{21F28864-2727-47A9-B619-C727FD78DD5D}" presName="Triangle" presStyleLbl="alignNode1" presStyleIdx="1" presStyleCnt="13"/>
      <dgm:spPr/>
    </dgm:pt>
    <dgm:pt modelId="{8E94E9E6-EBBF-4F94-80CC-915152CC4B70}" type="pres">
      <dgm:prSet presAssocID="{26C14052-34BC-496E-BC9E-596B7EE9A435}" presName="sibTrans" presStyleCnt="0"/>
      <dgm:spPr/>
    </dgm:pt>
    <dgm:pt modelId="{B01EE8F8-8225-430D-AA57-A2DB9099C766}" type="pres">
      <dgm:prSet presAssocID="{26C14052-34BC-496E-BC9E-596B7EE9A435}" presName="space" presStyleCnt="0"/>
      <dgm:spPr/>
    </dgm:pt>
    <dgm:pt modelId="{AAF5B2B5-2B2F-4359-AF45-D751997D0954}" type="pres">
      <dgm:prSet presAssocID="{34913C3F-A119-4157-A8C7-16716DB3E61B}" presName="composite" presStyleCnt="0"/>
      <dgm:spPr/>
    </dgm:pt>
    <dgm:pt modelId="{845B8DDB-1ED9-4A10-8335-38C8C6F6B0DB}" type="pres">
      <dgm:prSet presAssocID="{34913C3F-A119-4157-A8C7-16716DB3E61B}" presName="LShape" presStyleLbl="alignNode1" presStyleIdx="2" presStyleCnt="13"/>
      <dgm:spPr/>
    </dgm:pt>
    <dgm:pt modelId="{A6852BEB-3AA6-4954-98B4-2435D688D968}" type="pres">
      <dgm:prSet presAssocID="{34913C3F-A119-4157-A8C7-16716DB3E61B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8A6E26B0-CF00-4297-AB57-705B2C34AEF2}" type="pres">
      <dgm:prSet presAssocID="{34913C3F-A119-4157-A8C7-16716DB3E61B}" presName="Triangle" presStyleLbl="alignNode1" presStyleIdx="3" presStyleCnt="13"/>
      <dgm:spPr/>
    </dgm:pt>
    <dgm:pt modelId="{C0460649-DF83-4B42-92EC-7AFC9918AFD2}" type="pres">
      <dgm:prSet presAssocID="{CF7EEFBE-9AFC-4A11-AECA-48EB18B8DD1B}" presName="sibTrans" presStyleCnt="0"/>
      <dgm:spPr/>
    </dgm:pt>
    <dgm:pt modelId="{405AF029-ECD3-47B5-9C3D-11AA0D637B65}" type="pres">
      <dgm:prSet presAssocID="{CF7EEFBE-9AFC-4A11-AECA-48EB18B8DD1B}" presName="space" presStyleCnt="0"/>
      <dgm:spPr/>
    </dgm:pt>
    <dgm:pt modelId="{AF5BDB52-67AE-443E-8624-CEEDB74ADE8E}" type="pres">
      <dgm:prSet presAssocID="{C68D161B-BAB3-45FB-A5F4-08DC47DF4094}" presName="composite" presStyleCnt="0"/>
      <dgm:spPr/>
    </dgm:pt>
    <dgm:pt modelId="{6BFCBD24-FC01-4F73-8D18-641CC3D8C9C1}" type="pres">
      <dgm:prSet presAssocID="{C68D161B-BAB3-45FB-A5F4-08DC47DF4094}" presName="LShape" presStyleLbl="alignNode1" presStyleIdx="4" presStyleCnt="13"/>
      <dgm:spPr/>
    </dgm:pt>
    <dgm:pt modelId="{58B2DE52-3654-4632-8A47-2F43E21A525C}" type="pres">
      <dgm:prSet presAssocID="{C68D161B-BAB3-45FB-A5F4-08DC47DF4094}" presName="ParentText" presStyleLbl="revTx" presStyleIdx="2" presStyleCnt="7" custScaleX="115483" custLinFactNeighborX="10409" custLinFactNeighborY="-1312">
        <dgm:presLayoutVars>
          <dgm:chMax val="0"/>
          <dgm:chPref val="0"/>
          <dgm:bulletEnabled val="1"/>
        </dgm:presLayoutVars>
      </dgm:prSet>
      <dgm:spPr/>
    </dgm:pt>
    <dgm:pt modelId="{76B90B5E-FF03-491B-9D18-87DE97899E12}" type="pres">
      <dgm:prSet presAssocID="{C68D161B-BAB3-45FB-A5F4-08DC47DF4094}" presName="Triangle" presStyleLbl="alignNode1" presStyleIdx="5" presStyleCnt="13"/>
      <dgm:spPr/>
    </dgm:pt>
    <dgm:pt modelId="{6F1867C3-1626-47C8-892E-D403C7875BE7}" type="pres">
      <dgm:prSet presAssocID="{5EA628A2-3241-4411-875A-D7116F4D82C5}" presName="sibTrans" presStyleCnt="0"/>
      <dgm:spPr/>
    </dgm:pt>
    <dgm:pt modelId="{18D1F8BA-F2CA-423C-B26A-70EF1A710EFD}" type="pres">
      <dgm:prSet presAssocID="{5EA628A2-3241-4411-875A-D7116F4D82C5}" presName="space" presStyleCnt="0"/>
      <dgm:spPr/>
    </dgm:pt>
    <dgm:pt modelId="{1A9FB123-83DD-439D-9ACD-6A7A2E6D5BC7}" type="pres">
      <dgm:prSet presAssocID="{8A4C331A-D16C-4EB1-8174-7D39671C1AD8}" presName="composite" presStyleCnt="0"/>
      <dgm:spPr/>
    </dgm:pt>
    <dgm:pt modelId="{7065586C-3810-4E46-9E14-E69C440EB6A8}" type="pres">
      <dgm:prSet presAssocID="{8A4C331A-D16C-4EB1-8174-7D39671C1AD8}" presName="LShape" presStyleLbl="alignNode1" presStyleIdx="6" presStyleCnt="13" custLinFactNeighborX="-6629" custLinFactNeighborY="3152"/>
      <dgm:spPr/>
    </dgm:pt>
    <dgm:pt modelId="{265D5420-7CE6-4B36-BF7F-74811548CD4F}" type="pres">
      <dgm:prSet presAssocID="{8A4C331A-D16C-4EB1-8174-7D39671C1AD8}" presName="ParentText" presStyleLbl="revTx" presStyleIdx="3" presStyleCnt="7" custScaleX="126898" custLinFactNeighborX="3847" custLinFactNeighborY="4742">
        <dgm:presLayoutVars>
          <dgm:chMax val="0"/>
          <dgm:chPref val="0"/>
          <dgm:bulletEnabled val="1"/>
        </dgm:presLayoutVars>
      </dgm:prSet>
      <dgm:spPr/>
    </dgm:pt>
    <dgm:pt modelId="{621AF6DC-8E33-4481-BCB9-498873EDB2B6}" type="pres">
      <dgm:prSet presAssocID="{8A4C331A-D16C-4EB1-8174-7D39671C1AD8}" presName="Triangle" presStyleLbl="alignNode1" presStyleIdx="7" presStyleCnt="13"/>
      <dgm:spPr/>
    </dgm:pt>
    <dgm:pt modelId="{E61AD378-6306-4971-B0A3-843FFDF3C179}" type="pres">
      <dgm:prSet presAssocID="{974EA860-0ED8-4DCA-B194-2A8C8BC39817}" presName="sibTrans" presStyleCnt="0"/>
      <dgm:spPr/>
    </dgm:pt>
    <dgm:pt modelId="{F9370164-B4C7-4915-B4C0-816F247118D5}" type="pres">
      <dgm:prSet presAssocID="{974EA860-0ED8-4DCA-B194-2A8C8BC39817}" presName="space" presStyleCnt="0"/>
      <dgm:spPr/>
    </dgm:pt>
    <dgm:pt modelId="{31CDAD65-B4AD-40E0-86AA-1A60CDC23DBF}" type="pres">
      <dgm:prSet presAssocID="{2A4971AE-C9FD-44D2-9868-3E4C918FF7ED}" presName="composite" presStyleCnt="0"/>
      <dgm:spPr/>
    </dgm:pt>
    <dgm:pt modelId="{799AD090-95B6-4205-8B0D-96A3C7199716}" type="pres">
      <dgm:prSet presAssocID="{2A4971AE-C9FD-44D2-9868-3E4C918FF7ED}" presName="LShape" presStyleLbl="alignNode1" presStyleIdx="8" presStyleCnt="13"/>
      <dgm:spPr/>
    </dgm:pt>
    <dgm:pt modelId="{34F83454-09C4-49CB-A07F-A2CD533FAE40}" type="pres">
      <dgm:prSet presAssocID="{2A4971AE-C9FD-44D2-9868-3E4C918FF7ED}" presName="ParentText" presStyleLbl="revTx" presStyleIdx="4" presStyleCnt="7" custScaleX="123238" custLinFactNeighborX="9831" custLinFactNeighborY="87">
        <dgm:presLayoutVars>
          <dgm:chMax val="0"/>
          <dgm:chPref val="0"/>
          <dgm:bulletEnabled val="1"/>
        </dgm:presLayoutVars>
      </dgm:prSet>
      <dgm:spPr/>
    </dgm:pt>
    <dgm:pt modelId="{E11E4DCC-8909-43B6-A34E-24E4BD998BC2}" type="pres">
      <dgm:prSet presAssocID="{2A4971AE-C9FD-44D2-9868-3E4C918FF7ED}" presName="Triangle" presStyleLbl="alignNode1" presStyleIdx="9" presStyleCnt="13"/>
      <dgm:spPr/>
    </dgm:pt>
    <dgm:pt modelId="{9B2C1097-BE37-4607-A90D-9D52E6774441}" type="pres">
      <dgm:prSet presAssocID="{BE36EDB9-8979-4D61-B564-422263C6B399}" presName="sibTrans" presStyleCnt="0"/>
      <dgm:spPr/>
    </dgm:pt>
    <dgm:pt modelId="{554F4EC3-1E55-494B-93F8-60B8C1C7241B}" type="pres">
      <dgm:prSet presAssocID="{BE36EDB9-8979-4D61-B564-422263C6B399}" presName="space" presStyleCnt="0"/>
      <dgm:spPr/>
    </dgm:pt>
    <dgm:pt modelId="{572CACC7-8BF9-487E-A83E-A804533F669F}" type="pres">
      <dgm:prSet presAssocID="{5B186317-8FE4-497C-A813-DE9D4AD11B7F}" presName="composite" presStyleCnt="0"/>
      <dgm:spPr/>
    </dgm:pt>
    <dgm:pt modelId="{075F012E-989B-475F-8EF5-5AF5690A1E7B}" type="pres">
      <dgm:prSet presAssocID="{5B186317-8FE4-497C-A813-DE9D4AD11B7F}" presName="LShape" presStyleLbl="alignNode1" presStyleIdx="10" presStyleCnt="13" custLinFactNeighborX="2523" custLinFactNeighborY="-4458"/>
      <dgm:spPr/>
    </dgm:pt>
    <dgm:pt modelId="{6DDD9E6C-4AE3-465C-A161-580BCDF79CD9}" type="pres">
      <dgm:prSet presAssocID="{5B186317-8FE4-497C-A813-DE9D4AD11B7F}" presName="ParentText" presStyleLbl="revTx" presStyleIdx="5" presStyleCnt="7" custLinFactNeighborX="5245">
        <dgm:presLayoutVars>
          <dgm:chMax val="0"/>
          <dgm:chPref val="0"/>
          <dgm:bulletEnabled val="1"/>
        </dgm:presLayoutVars>
      </dgm:prSet>
      <dgm:spPr/>
    </dgm:pt>
    <dgm:pt modelId="{8CF9E323-13B2-4178-982A-EAD6D56E65A7}" type="pres">
      <dgm:prSet presAssocID="{5B186317-8FE4-497C-A813-DE9D4AD11B7F}" presName="Triangle" presStyleLbl="alignNode1" presStyleIdx="11" presStyleCnt="13"/>
      <dgm:spPr/>
    </dgm:pt>
    <dgm:pt modelId="{3DCFB83D-74A4-4250-8498-71AA1C72187C}" type="pres">
      <dgm:prSet presAssocID="{B3663E56-7058-4AD0-86BE-D22AD046B1E2}" presName="sibTrans" presStyleCnt="0"/>
      <dgm:spPr/>
    </dgm:pt>
    <dgm:pt modelId="{E8874C18-5B50-47E6-8F1E-5787E5A77F88}" type="pres">
      <dgm:prSet presAssocID="{B3663E56-7058-4AD0-86BE-D22AD046B1E2}" presName="space" presStyleCnt="0"/>
      <dgm:spPr/>
    </dgm:pt>
    <dgm:pt modelId="{C207E51E-3605-4969-9612-0EABC8398968}" type="pres">
      <dgm:prSet presAssocID="{16856916-5457-435F-A1D7-120CBD6AB3F0}" presName="composite" presStyleCnt="0"/>
      <dgm:spPr/>
    </dgm:pt>
    <dgm:pt modelId="{021F573B-5437-4BEC-B392-9B5067181AD0}" type="pres">
      <dgm:prSet presAssocID="{16856916-5457-435F-A1D7-120CBD6AB3F0}" presName="LShape" presStyleLbl="alignNode1" presStyleIdx="12" presStyleCnt="13"/>
      <dgm:spPr/>
    </dgm:pt>
    <dgm:pt modelId="{D72743C3-54ED-4F38-9A4E-9D6051E9D0B2}" type="pres">
      <dgm:prSet presAssocID="{16856916-5457-435F-A1D7-120CBD6AB3F0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F35A921-E66F-47BC-B3A7-778E4AA4CE71}" srcId="{977C35CF-A941-4F52-93BA-883EB48368D0}" destId="{8A4C331A-D16C-4EB1-8174-7D39671C1AD8}" srcOrd="3" destOrd="0" parTransId="{14928438-C841-4DB7-B775-33DA6E092702}" sibTransId="{974EA860-0ED8-4DCA-B194-2A8C8BC39817}"/>
    <dgm:cxn modelId="{8CFF2D26-7F10-4C65-BEAB-B8BEF5D86CB0}" srcId="{977C35CF-A941-4F52-93BA-883EB48368D0}" destId="{34913C3F-A119-4157-A8C7-16716DB3E61B}" srcOrd="1" destOrd="0" parTransId="{4C67086B-5BF3-4EDF-A09A-D8FB14394261}" sibTransId="{CF7EEFBE-9AFC-4A11-AECA-48EB18B8DD1B}"/>
    <dgm:cxn modelId="{12C52327-AF34-4EC1-B9F1-11789D4B3D66}" type="presOf" srcId="{977C35CF-A941-4F52-93BA-883EB48368D0}" destId="{BEA9CE37-B4A4-49C2-AFA4-54777D14A7ED}" srcOrd="0" destOrd="0" presId="urn:microsoft.com/office/officeart/2009/3/layout/StepUpProcess"/>
    <dgm:cxn modelId="{143F8B46-704C-41AC-B06C-D7224090C613}" type="presOf" srcId="{C68D161B-BAB3-45FB-A5F4-08DC47DF4094}" destId="{58B2DE52-3654-4632-8A47-2F43E21A525C}" srcOrd="0" destOrd="0" presId="urn:microsoft.com/office/officeart/2009/3/layout/StepUpProcess"/>
    <dgm:cxn modelId="{4B178A6E-558A-414A-8E86-89B08ADF615F}" type="presOf" srcId="{5B186317-8FE4-497C-A813-DE9D4AD11B7F}" destId="{6DDD9E6C-4AE3-465C-A161-580BCDF79CD9}" srcOrd="0" destOrd="0" presId="urn:microsoft.com/office/officeart/2009/3/layout/StepUpProcess"/>
    <dgm:cxn modelId="{A90A3172-4CB0-4605-A256-50D577D20CC0}" srcId="{977C35CF-A941-4F52-93BA-883EB48368D0}" destId="{5B186317-8FE4-497C-A813-DE9D4AD11B7F}" srcOrd="5" destOrd="0" parTransId="{314CF7B9-6F7C-440F-BF8C-63586570B4FC}" sibTransId="{B3663E56-7058-4AD0-86BE-D22AD046B1E2}"/>
    <dgm:cxn modelId="{9341F279-9F79-43C9-837D-E168C7904AF3}" type="presOf" srcId="{16856916-5457-435F-A1D7-120CBD6AB3F0}" destId="{D72743C3-54ED-4F38-9A4E-9D6051E9D0B2}" srcOrd="0" destOrd="0" presId="urn:microsoft.com/office/officeart/2009/3/layout/StepUpProcess"/>
    <dgm:cxn modelId="{E71BEB95-9F7A-46BD-8DA3-21422DC75927}" srcId="{977C35CF-A941-4F52-93BA-883EB48368D0}" destId="{C68D161B-BAB3-45FB-A5F4-08DC47DF4094}" srcOrd="2" destOrd="0" parTransId="{7AC7BE27-117A-4B7F-BB51-8C2166127701}" sibTransId="{5EA628A2-3241-4411-875A-D7116F4D82C5}"/>
    <dgm:cxn modelId="{57F32499-3169-4911-A33E-2AFF76BFCF6D}" type="presOf" srcId="{34913C3F-A119-4157-A8C7-16716DB3E61B}" destId="{A6852BEB-3AA6-4954-98B4-2435D688D968}" srcOrd="0" destOrd="0" presId="urn:microsoft.com/office/officeart/2009/3/layout/StepUpProcess"/>
    <dgm:cxn modelId="{3976959B-76D6-43F4-B188-648C7B7F32B6}" srcId="{977C35CF-A941-4F52-93BA-883EB48368D0}" destId="{21F28864-2727-47A9-B619-C727FD78DD5D}" srcOrd="0" destOrd="0" parTransId="{02738203-D80F-4761-BBC5-C59E6EEAED67}" sibTransId="{26C14052-34BC-496E-BC9E-596B7EE9A435}"/>
    <dgm:cxn modelId="{109C4EBA-4294-4E41-8DB4-4CA9D2317E78}" type="presOf" srcId="{2A4971AE-C9FD-44D2-9868-3E4C918FF7ED}" destId="{34F83454-09C4-49CB-A07F-A2CD533FAE40}" srcOrd="0" destOrd="0" presId="urn:microsoft.com/office/officeart/2009/3/layout/StepUpProcess"/>
    <dgm:cxn modelId="{77921ABF-44DA-401B-A085-8D3C154D10F6}" type="presOf" srcId="{21F28864-2727-47A9-B619-C727FD78DD5D}" destId="{51FBE7D7-BD76-47B9-927B-DDB9A0CE4F59}" srcOrd="0" destOrd="0" presId="urn:microsoft.com/office/officeart/2009/3/layout/StepUpProcess"/>
    <dgm:cxn modelId="{4DB8B9CA-A5E2-4010-92C3-0651E459CCBD}" srcId="{977C35CF-A941-4F52-93BA-883EB48368D0}" destId="{2A4971AE-C9FD-44D2-9868-3E4C918FF7ED}" srcOrd="4" destOrd="0" parTransId="{01FEE88E-861A-412E-9D40-F5A233A40C68}" sibTransId="{BE36EDB9-8979-4D61-B564-422263C6B399}"/>
    <dgm:cxn modelId="{7B57BED5-78AE-4189-97E0-FFB2349D3AA1}" srcId="{977C35CF-A941-4F52-93BA-883EB48368D0}" destId="{16856916-5457-435F-A1D7-120CBD6AB3F0}" srcOrd="6" destOrd="0" parTransId="{7E249E8A-92D0-404F-9343-EBF00A052C01}" sibTransId="{46903BD0-F184-48C6-A682-15F18F78902D}"/>
    <dgm:cxn modelId="{CB52C6E7-1DE1-427F-AA56-8E482AD6A999}" type="presOf" srcId="{8A4C331A-D16C-4EB1-8174-7D39671C1AD8}" destId="{265D5420-7CE6-4B36-BF7F-74811548CD4F}" srcOrd="0" destOrd="0" presId="urn:microsoft.com/office/officeart/2009/3/layout/StepUpProcess"/>
    <dgm:cxn modelId="{5D80DE47-3F42-4E1C-8511-A60D756C25A5}" type="presParOf" srcId="{BEA9CE37-B4A4-49C2-AFA4-54777D14A7ED}" destId="{4E74806B-0325-49E1-BB73-FF55199451FC}" srcOrd="0" destOrd="0" presId="urn:microsoft.com/office/officeart/2009/3/layout/StepUpProcess"/>
    <dgm:cxn modelId="{98A774C5-6DC4-43C3-8DAB-0493A646F7E4}" type="presParOf" srcId="{4E74806B-0325-49E1-BB73-FF55199451FC}" destId="{A2D95A1A-0030-4441-BF3F-37C5338453AB}" srcOrd="0" destOrd="0" presId="urn:microsoft.com/office/officeart/2009/3/layout/StepUpProcess"/>
    <dgm:cxn modelId="{A6D60DB8-D463-4CF1-B645-EE6E2956AF35}" type="presParOf" srcId="{4E74806B-0325-49E1-BB73-FF55199451FC}" destId="{51FBE7D7-BD76-47B9-927B-DDB9A0CE4F59}" srcOrd="1" destOrd="0" presId="urn:microsoft.com/office/officeart/2009/3/layout/StepUpProcess"/>
    <dgm:cxn modelId="{638129A7-3EEC-47B5-A864-CB16146A9B37}" type="presParOf" srcId="{4E74806B-0325-49E1-BB73-FF55199451FC}" destId="{9EF919E1-0C16-4C75-A6D8-FC5CC0709420}" srcOrd="2" destOrd="0" presId="urn:microsoft.com/office/officeart/2009/3/layout/StepUpProcess"/>
    <dgm:cxn modelId="{09E39CAA-854A-459B-B3AF-B99C89190344}" type="presParOf" srcId="{BEA9CE37-B4A4-49C2-AFA4-54777D14A7ED}" destId="{8E94E9E6-EBBF-4F94-80CC-915152CC4B70}" srcOrd="1" destOrd="0" presId="urn:microsoft.com/office/officeart/2009/3/layout/StepUpProcess"/>
    <dgm:cxn modelId="{C8C5C82D-F9DF-4786-91E3-E1686F20AC86}" type="presParOf" srcId="{8E94E9E6-EBBF-4F94-80CC-915152CC4B70}" destId="{B01EE8F8-8225-430D-AA57-A2DB9099C766}" srcOrd="0" destOrd="0" presId="urn:microsoft.com/office/officeart/2009/3/layout/StepUpProcess"/>
    <dgm:cxn modelId="{E37F904B-F739-4287-A7C3-8725DEB4ACA4}" type="presParOf" srcId="{BEA9CE37-B4A4-49C2-AFA4-54777D14A7ED}" destId="{AAF5B2B5-2B2F-4359-AF45-D751997D0954}" srcOrd="2" destOrd="0" presId="urn:microsoft.com/office/officeart/2009/3/layout/StepUpProcess"/>
    <dgm:cxn modelId="{449EC603-09C9-4E9A-98AB-69C7DEA3E785}" type="presParOf" srcId="{AAF5B2B5-2B2F-4359-AF45-D751997D0954}" destId="{845B8DDB-1ED9-4A10-8335-38C8C6F6B0DB}" srcOrd="0" destOrd="0" presId="urn:microsoft.com/office/officeart/2009/3/layout/StepUpProcess"/>
    <dgm:cxn modelId="{9058D188-8B4D-4160-A7B6-9FB31EE039DA}" type="presParOf" srcId="{AAF5B2B5-2B2F-4359-AF45-D751997D0954}" destId="{A6852BEB-3AA6-4954-98B4-2435D688D968}" srcOrd="1" destOrd="0" presId="urn:microsoft.com/office/officeart/2009/3/layout/StepUpProcess"/>
    <dgm:cxn modelId="{0F0B786A-586D-4DA7-85F4-4885CECAD18C}" type="presParOf" srcId="{AAF5B2B5-2B2F-4359-AF45-D751997D0954}" destId="{8A6E26B0-CF00-4297-AB57-705B2C34AEF2}" srcOrd="2" destOrd="0" presId="urn:microsoft.com/office/officeart/2009/3/layout/StepUpProcess"/>
    <dgm:cxn modelId="{DF153E7E-BE7A-41D2-8B22-1B69F7F54214}" type="presParOf" srcId="{BEA9CE37-B4A4-49C2-AFA4-54777D14A7ED}" destId="{C0460649-DF83-4B42-92EC-7AFC9918AFD2}" srcOrd="3" destOrd="0" presId="urn:microsoft.com/office/officeart/2009/3/layout/StepUpProcess"/>
    <dgm:cxn modelId="{1E6D15BB-3363-45CE-9AF7-85E24C7F48E8}" type="presParOf" srcId="{C0460649-DF83-4B42-92EC-7AFC9918AFD2}" destId="{405AF029-ECD3-47B5-9C3D-11AA0D637B65}" srcOrd="0" destOrd="0" presId="urn:microsoft.com/office/officeart/2009/3/layout/StepUpProcess"/>
    <dgm:cxn modelId="{9A1DF871-0BB0-4EE7-82FA-CAE255A14FF2}" type="presParOf" srcId="{BEA9CE37-B4A4-49C2-AFA4-54777D14A7ED}" destId="{AF5BDB52-67AE-443E-8624-CEEDB74ADE8E}" srcOrd="4" destOrd="0" presId="urn:microsoft.com/office/officeart/2009/3/layout/StepUpProcess"/>
    <dgm:cxn modelId="{FA9051D6-7935-403E-88EA-E48948093B87}" type="presParOf" srcId="{AF5BDB52-67AE-443E-8624-CEEDB74ADE8E}" destId="{6BFCBD24-FC01-4F73-8D18-641CC3D8C9C1}" srcOrd="0" destOrd="0" presId="urn:microsoft.com/office/officeart/2009/3/layout/StepUpProcess"/>
    <dgm:cxn modelId="{D469030E-AE0D-45B1-94ED-72072EBF79D9}" type="presParOf" srcId="{AF5BDB52-67AE-443E-8624-CEEDB74ADE8E}" destId="{58B2DE52-3654-4632-8A47-2F43E21A525C}" srcOrd="1" destOrd="0" presId="urn:microsoft.com/office/officeart/2009/3/layout/StepUpProcess"/>
    <dgm:cxn modelId="{3FA9BC60-C3BE-4831-80D8-D34D6F14E597}" type="presParOf" srcId="{AF5BDB52-67AE-443E-8624-CEEDB74ADE8E}" destId="{76B90B5E-FF03-491B-9D18-87DE97899E12}" srcOrd="2" destOrd="0" presId="urn:microsoft.com/office/officeart/2009/3/layout/StepUpProcess"/>
    <dgm:cxn modelId="{F35BF228-45A8-4B68-9F5D-F21349C5AB62}" type="presParOf" srcId="{BEA9CE37-B4A4-49C2-AFA4-54777D14A7ED}" destId="{6F1867C3-1626-47C8-892E-D403C7875BE7}" srcOrd="5" destOrd="0" presId="urn:microsoft.com/office/officeart/2009/3/layout/StepUpProcess"/>
    <dgm:cxn modelId="{118CBA89-6CC4-43CF-9279-7DCB22DEEF0B}" type="presParOf" srcId="{6F1867C3-1626-47C8-892E-D403C7875BE7}" destId="{18D1F8BA-F2CA-423C-B26A-70EF1A710EFD}" srcOrd="0" destOrd="0" presId="urn:microsoft.com/office/officeart/2009/3/layout/StepUpProcess"/>
    <dgm:cxn modelId="{6DE62C3F-1AD0-46A9-8007-1D8976988481}" type="presParOf" srcId="{BEA9CE37-B4A4-49C2-AFA4-54777D14A7ED}" destId="{1A9FB123-83DD-439D-9ACD-6A7A2E6D5BC7}" srcOrd="6" destOrd="0" presId="urn:microsoft.com/office/officeart/2009/3/layout/StepUpProcess"/>
    <dgm:cxn modelId="{94007AF4-13FE-43EE-B895-0A0E4D6BB611}" type="presParOf" srcId="{1A9FB123-83DD-439D-9ACD-6A7A2E6D5BC7}" destId="{7065586C-3810-4E46-9E14-E69C440EB6A8}" srcOrd="0" destOrd="0" presId="urn:microsoft.com/office/officeart/2009/3/layout/StepUpProcess"/>
    <dgm:cxn modelId="{89D06452-8793-4F64-92A3-D8092E6F7690}" type="presParOf" srcId="{1A9FB123-83DD-439D-9ACD-6A7A2E6D5BC7}" destId="{265D5420-7CE6-4B36-BF7F-74811548CD4F}" srcOrd="1" destOrd="0" presId="urn:microsoft.com/office/officeart/2009/3/layout/StepUpProcess"/>
    <dgm:cxn modelId="{4D593891-4CF8-42F2-A8C3-7E39C6DD89F0}" type="presParOf" srcId="{1A9FB123-83DD-439D-9ACD-6A7A2E6D5BC7}" destId="{621AF6DC-8E33-4481-BCB9-498873EDB2B6}" srcOrd="2" destOrd="0" presId="urn:microsoft.com/office/officeart/2009/3/layout/StepUpProcess"/>
    <dgm:cxn modelId="{2759C2E8-1DAE-4141-8B4F-827453CAD1EC}" type="presParOf" srcId="{BEA9CE37-B4A4-49C2-AFA4-54777D14A7ED}" destId="{E61AD378-6306-4971-B0A3-843FFDF3C179}" srcOrd="7" destOrd="0" presId="urn:microsoft.com/office/officeart/2009/3/layout/StepUpProcess"/>
    <dgm:cxn modelId="{3591D9C3-0ADF-4A04-845B-3254A73E4F3E}" type="presParOf" srcId="{E61AD378-6306-4971-B0A3-843FFDF3C179}" destId="{F9370164-B4C7-4915-B4C0-816F247118D5}" srcOrd="0" destOrd="0" presId="urn:microsoft.com/office/officeart/2009/3/layout/StepUpProcess"/>
    <dgm:cxn modelId="{4E640CCE-64B6-4DBC-B96A-E95E374638E4}" type="presParOf" srcId="{BEA9CE37-B4A4-49C2-AFA4-54777D14A7ED}" destId="{31CDAD65-B4AD-40E0-86AA-1A60CDC23DBF}" srcOrd="8" destOrd="0" presId="urn:microsoft.com/office/officeart/2009/3/layout/StepUpProcess"/>
    <dgm:cxn modelId="{EDA0FC00-66CF-4B36-9589-D184BF486692}" type="presParOf" srcId="{31CDAD65-B4AD-40E0-86AA-1A60CDC23DBF}" destId="{799AD090-95B6-4205-8B0D-96A3C7199716}" srcOrd="0" destOrd="0" presId="urn:microsoft.com/office/officeart/2009/3/layout/StepUpProcess"/>
    <dgm:cxn modelId="{A5230AF8-C37D-4EB0-8280-5D04BF8155D7}" type="presParOf" srcId="{31CDAD65-B4AD-40E0-86AA-1A60CDC23DBF}" destId="{34F83454-09C4-49CB-A07F-A2CD533FAE40}" srcOrd="1" destOrd="0" presId="urn:microsoft.com/office/officeart/2009/3/layout/StepUpProcess"/>
    <dgm:cxn modelId="{E814552E-C31F-4844-A1D6-5925F8D7507C}" type="presParOf" srcId="{31CDAD65-B4AD-40E0-86AA-1A60CDC23DBF}" destId="{E11E4DCC-8909-43B6-A34E-24E4BD998BC2}" srcOrd="2" destOrd="0" presId="urn:microsoft.com/office/officeart/2009/3/layout/StepUpProcess"/>
    <dgm:cxn modelId="{D8C84701-78F3-45E4-B6B2-3B5A51D35B3A}" type="presParOf" srcId="{BEA9CE37-B4A4-49C2-AFA4-54777D14A7ED}" destId="{9B2C1097-BE37-4607-A90D-9D52E6774441}" srcOrd="9" destOrd="0" presId="urn:microsoft.com/office/officeart/2009/3/layout/StepUpProcess"/>
    <dgm:cxn modelId="{29039E81-2082-46AD-91AF-4AAD0F7C76F5}" type="presParOf" srcId="{9B2C1097-BE37-4607-A90D-9D52E6774441}" destId="{554F4EC3-1E55-494B-93F8-60B8C1C7241B}" srcOrd="0" destOrd="0" presId="urn:microsoft.com/office/officeart/2009/3/layout/StepUpProcess"/>
    <dgm:cxn modelId="{C63D441C-E641-4358-86DB-695608D840E8}" type="presParOf" srcId="{BEA9CE37-B4A4-49C2-AFA4-54777D14A7ED}" destId="{572CACC7-8BF9-487E-A83E-A804533F669F}" srcOrd="10" destOrd="0" presId="urn:microsoft.com/office/officeart/2009/3/layout/StepUpProcess"/>
    <dgm:cxn modelId="{5C55B6BF-9481-46C4-8A94-638E18D2221D}" type="presParOf" srcId="{572CACC7-8BF9-487E-A83E-A804533F669F}" destId="{075F012E-989B-475F-8EF5-5AF5690A1E7B}" srcOrd="0" destOrd="0" presId="urn:microsoft.com/office/officeart/2009/3/layout/StepUpProcess"/>
    <dgm:cxn modelId="{6BBD9861-7955-4509-9A4E-BB71575B8306}" type="presParOf" srcId="{572CACC7-8BF9-487E-A83E-A804533F669F}" destId="{6DDD9E6C-4AE3-465C-A161-580BCDF79CD9}" srcOrd="1" destOrd="0" presId="urn:microsoft.com/office/officeart/2009/3/layout/StepUpProcess"/>
    <dgm:cxn modelId="{68174D8F-9AFA-46F7-B11E-F608F3EF3954}" type="presParOf" srcId="{572CACC7-8BF9-487E-A83E-A804533F669F}" destId="{8CF9E323-13B2-4178-982A-EAD6D56E65A7}" srcOrd="2" destOrd="0" presId="urn:microsoft.com/office/officeart/2009/3/layout/StepUpProcess"/>
    <dgm:cxn modelId="{BB4F311E-DFD9-4A3B-ABBA-4689C8EF1DA7}" type="presParOf" srcId="{BEA9CE37-B4A4-49C2-AFA4-54777D14A7ED}" destId="{3DCFB83D-74A4-4250-8498-71AA1C72187C}" srcOrd="11" destOrd="0" presId="urn:microsoft.com/office/officeart/2009/3/layout/StepUpProcess"/>
    <dgm:cxn modelId="{5D478A40-B70B-4AEB-A3D0-6D198AE87E57}" type="presParOf" srcId="{3DCFB83D-74A4-4250-8498-71AA1C72187C}" destId="{E8874C18-5B50-47E6-8F1E-5787E5A77F88}" srcOrd="0" destOrd="0" presId="urn:microsoft.com/office/officeart/2009/3/layout/StepUpProcess"/>
    <dgm:cxn modelId="{4D114CF7-4CE7-47CB-B555-65240B6EC640}" type="presParOf" srcId="{BEA9CE37-B4A4-49C2-AFA4-54777D14A7ED}" destId="{C207E51E-3605-4969-9612-0EABC8398968}" srcOrd="12" destOrd="0" presId="urn:microsoft.com/office/officeart/2009/3/layout/StepUpProcess"/>
    <dgm:cxn modelId="{18A73F4E-40FB-4860-AD0E-F835CD271BD8}" type="presParOf" srcId="{C207E51E-3605-4969-9612-0EABC8398968}" destId="{021F573B-5437-4BEC-B392-9B5067181AD0}" srcOrd="0" destOrd="0" presId="urn:microsoft.com/office/officeart/2009/3/layout/StepUpProcess"/>
    <dgm:cxn modelId="{979A23B6-B43C-43D1-9155-E1E055C5C09F}" type="presParOf" srcId="{C207E51E-3605-4969-9612-0EABC8398968}" destId="{D72743C3-54ED-4F38-9A4E-9D6051E9D0B2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BCCEE-8DF7-485B-9E01-CC26E8EEDB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21E06F0-D0D1-48FD-99FA-A9A3A376CC3C}">
      <dgm:prSet phldrT="[Text]" custT="1"/>
      <dgm:spPr/>
      <dgm:t>
        <a:bodyPr/>
        <a:lstStyle/>
        <a:p>
          <a:r>
            <a:rPr lang="en-US" sz="900" dirty="0"/>
            <a:t>Breastfeeding Practices </a:t>
          </a:r>
          <a:endParaRPr lang="en-IN" sz="900" dirty="0"/>
        </a:p>
      </dgm:t>
    </dgm:pt>
    <dgm:pt modelId="{8AA1D077-B29B-4D2E-8AEF-E2835573D924}" type="parTrans" cxnId="{99804ADA-1CDF-4E32-9FAC-42FB11D3019E}">
      <dgm:prSet/>
      <dgm:spPr/>
      <dgm:t>
        <a:bodyPr/>
        <a:lstStyle/>
        <a:p>
          <a:endParaRPr lang="en-IN" sz="1800"/>
        </a:p>
      </dgm:t>
    </dgm:pt>
    <dgm:pt modelId="{94327F21-683D-4541-90F1-5094BAAFCA41}" type="sibTrans" cxnId="{99804ADA-1CDF-4E32-9FAC-42FB11D3019E}">
      <dgm:prSet/>
      <dgm:spPr/>
      <dgm:t>
        <a:bodyPr/>
        <a:lstStyle/>
        <a:p>
          <a:endParaRPr lang="en-IN" sz="1800"/>
        </a:p>
      </dgm:t>
    </dgm:pt>
    <dgm:pt modelId="{9A8CA35E-15BC-4878-99BC-77B7ECB18F0D}">
      <dgm:prSet phldrT="[Text]" custT="1"/>
      <dgm:spPr/>
      <dgm:t>
        <a:bodyPr/>
        <a:lstStyle/>
        <a:p>
          <a:r>
            <a:rPr lang="en-US" sz="900" dirty="0"/>
            <a:t>Safe Motherhood Practices</a:t>
          </a:r>
          <a:endParaRPr lang="en-IN" sz="900" dirty="0"/>
        </a:p>
      </dgm:t>
    </dgm:pt>
    <dgm:pt modelId="{E86289D9-D4BC-409C-865C-058AD316B31E}" type="parTrans" cxnId="{FA8B2747-F35C-4E42-80FD-34EBEA3007D0}">
      <dgm:prSet/>
      <dgm:spPr/>
      <dgm:t>
        <a:bodyPr/>
        <a:lstStyle/>
        <a:p>
          <a:endParaRPr lang="en-IN" sz="1800"/>
        </a:p>
      </dgm:t>
    </dgm:pt>
    <dgm:pt modelId="{A2D091C0-8D4C-4CCE-8CB0-5D9D928163A7}" type="sibTrans" cxnId="{FA8B2747-F35C-4E42-80FD-34EBEA3007D0}">
      <dgm:prSet/>
      <dgm:spPr/>
      <dgm:t>
        <a:bodyPr/>
        <a:lstStyle/>
        <a:p>
          <a:endParaRPr lang="en-IN" sz="1800"/>
        </a:p>
      </dgm:t>
    </dgm:pt>
    <dgm:pt modelId="{E27082C7-B7F7-4258-A12D-731789F8CE60}">
      <dgm:prSet phldrT="[Text]" custT="1"/>
      <dgm:spPr/>
      <dgm:t>
        <a:bodyPr/>
        <a:lstStyle/>
        <a:p>
          <a:r>
            <a:rPr lang="en-US" sz="800" dirty="0"/>
            <a:t>Breast Cancer Awareness</a:t>
          </a:r>
          <a:endParaRPr lang="en-IN" sz="800" dirty="0"/>
        </a:p>
      </dgm:t>
    </dgm:pt>
    <dgm:pt modelId="{D5289E09-DB41-42EF-B6A6-EE3C7FD1F423}" type="parTrans" cxnId="{8D7D4EAD-923C-4EAB-B9F9-2865846A8E17}">
      <dgm:prSet/>
      <dgm:spPr/>
      <dgm:t>
        <a:bodyPr/>
        <a:lstStyle/>
        <a:p>
          <a:endParaRPr lang="en-IN" sz="1800"/>
        </a:p>
      </dgm:t>
    </dgm:pt>
    <dgm:pt modelId="{C1F52F4D-0E12-49C9-B2B3-387F1E7CD515}" type="sibTrans" cxnId="{8D7D4EAD-923C-4EAB-B9F9-2865846A8E17}">
      <dgm:prSet/>
      <dgm:spPr/>
      <dgm:t>
        <a:bodyPr/>
        <a:lstStyle/>
        <a:p>
          <a:endParaRPr lang="en-IN" sz="1800"/>
        </a:p>
      </dgm:t>
    </dgm:pt>
    <dgm:pt modelId="{279F2B7D-669B-4B5F-A98C-5B1CD0243251}" type="pres">
      <dgm:prSet presAssocID="{4D7BCCEE-8DF7-485B-9E01-CC26E8EEDB09}" presName="cycle" presStyleCnt="0">
        <dgm:presLayoutVars>
          <dgm:dir/>
          <dgm:resizeHandles val="exact"/>
        </dgm:presLayoutVars>
      </dgm:prSet>
      <dgm:spPr/>
    </dgm:pt>
    <dgm:pt modelId="{B85C5A79-312A-44AD-8DF8-D2F02A40999A}" type="pres">
      <dgm:prSet presAssocID="{521E06F0-D0D1-48FD-99FA-A9A3A376CC3C}" presName="node" presStyleLbl="node1" presStyleIdx="0" presStyleCnt="3" custScaleX="108188" custScaleY="73330" custRadScaleRad="94820">
        <dgm:presLayoutVars>
          <dgm:bulletEnabled val="1"/>
        </dgm:presLayoutVars>
      </dgm:prSet>
      <dgm:spPr/>
    </dgm:pt>
    <dgm:pt modelId="{8C10A31B-76F4-4768-BFDE-BDBFECCF12D1}" type="pres">
      <dgm:prSet presAssocID="{521E06F0-D0D1-48FD-99FA-A9A3A376CC3C}" presName="spNode" presStyleCnt="0"/>
      <dgm:spPr/>
    </dgm:pt>
    <dgm:pt modelId="{D44806EC-A271-4433-8012-387798ACF283}" type="pres">
      <dgm:prSet presAssocID="{94327F21-683D-4541-90F1-5094BAAFCA41}" presName="sibTrans" presStyleLbl="sibTrans1D1" presStyleIdx="0" presStyleCnt="3"/>
      <dgm:spPr/>
    </dgm:pt>
    <dgm:pt modelId="{F3201037-DC0A-463C-832E-1306D7E04EFC}" type="pres">
      <dgm:prSet presAssocID="{E27082C7-B7F7-4258-A12D-731789F8CE60}" presName="node" presStyleLbl="node1" presStyleIdx="1" presStyleCnt="3" custScaleX="119481" custScaleY="82397">
        <dgm:presLayoutVars>
          <dgm:bulletEnabled val="1"/>
        </dgm:presLayoutVars>
      </dgm:prSet>
      <dgm:spPr/>
    </dgm:pt>
    <dgm:pt modelId="{791941DB-E650-478D-8165-40FC9867CCEB}" type="pres">
      <dgm:prSet presAssocID="{E27082C7-B7F7-4258-A12D-731789F8CE60}" presName="spNode" presStyleCnt="0"/>
      <dgm:spPr/>
    </dgm:pt>
    <dgm:pt modelId="{6E693D6C-08DD-4A4C-B2A2-845B85299226}" type="pres">
      <dgm:prSet presAssocID="{C1F52F4D-0E12-49C9-B2B3-387F1E7CD515}" presName="sibTrans" presStyleLbl="sibTrans1D1" presStyleIdx="1" presStyleCnt="3"/>
      <dgm:spPr/>
    </dgm:pt>
    <dgm:pt modelId="{61C12B23-8A7B-4E76-A32B-BCE6B72CAD37}" type="pres">
      <dgm:prSet presAssocID="{9A8CA35E-15BC-4878-99BC-77B7ECB18F0D}" presName="node" presStyleLbl="node1" presStyleIdx="2" presStyleCnt="3" custScaleX="128330" custScaleY="75671">
        <dgm:presLayoutVars>
          <dgm:bulletEnabled val="1"/>
        </dgm:presLayoutVars>
      </dgm:prSet>
      <dgm:spPr/>
    </dgm:pt>
    <dgm:pt modelId="{9C65DF37-4B28-4A76-BCDE-DF33C3F3A24F}" type="pres">
      <dgm:prSet presAssocID="{9A8CA35E-15BC-4878-99BC-77B7ECB18F0D}" presName="spNode" presStyleCnt="0"/>
      <dgm:spPr/>
    </dgm:pt>
    <dgm:pt modelId="{7CC987BC-463E-4D18-899A-98E7F69FBEC0}" type="pres">
      <dgm:prSet presAssocID="{A2D091C0-8D4C-4CCE-8CB0-5D9D928163A7}" presName="sibTrans" presStyleLbl="sibTrans1D1" presStyleIdx="2" presStyleCnt="3"/>
      <dgm:spPr/>
    </dgm:pt>
  </dgm:ptLst>
  <dgm:cxnLst>
    <dgm:cxn modelId="{381D8C0E-1800-4E1C-BEEB-264310663D17}" type="presOf" srcId="{94327F21-683D-4541-90F1-5094BAAFCA41}" destId="{D44806EC-A271-4433-8012-387798ACF283}" srcOrd="0" destOrd="0" presId="urn:microsoft.com/office/officeart/2005/8/layout/cycle6"/>
    <dgm:cxn modelId="{1493162F-D760-4FDA-8D80-824A85E54CD2}" type="presOf" srcId="{E27082C7-B7F7-4258-A12D-731789F8CE60}" destId="{F3201037-DC0A-463C-832E-1306D7E04EFC}" srcOrd="0" destOrd="0" presId="urn:microsoft.com/office/officeart/2005/8/layout/cycle6"/>
    <dgm:cxn modelId="{FA8B2747-F35C-4E42-80FD-34EBEA3007D0}" srcId="{4D7BCCEE-8DF7-485B-9E01-CC26E8EEDB09}" destId="{9A8CA35E-15BC-4878-99BC-77B7ECB18F0D}" srcOrd="2" destOrd="0" parTransId="{E86289D9-D4BC-409C-865C-058AD316B31E}" sibTransId="{A2D091C0-8D4C-4CCE-8CB0-5D9D928163A7}"/>
    <dgm:cxn modelId="{4BC1B168-98F5-420B-8683-8D9DFB40F856}" type="presOf" srcId="{521E06F0-D0D1-48FD-99FA-A9A3A376CC3C}" destId="{B85C5A79-312A-44AD-8DF8-D2F02A40999A}" srcOrd="0" destOrd="0" presId="urn:microsoft.com/office/officeart/2005/8/layout/cycle6"/>
    <dgm:cxn modelId="{8D7D4EAD-923C-4EAB-B9F9-2865846A8E17}" srcId="{4D7BCCEE-8DF7-485B-9E01-CC26E8EEDB09}" destId="{E27082C7-B7F7-4258-A12D-731789F8CE60}" srcOrd="1" destOrd="0" parTransId="{D5289E09-DB41-42EF-B6A6-EE3C7FD1F423}" sibTransId="{C1F52F4D-0E12-49C9-B2B3-387F1E7CD515}"/>
    <dgm:cxn modelId="{DDEDD6BF-B892-4DB7-8472-891663A830ED}" type="presOf" srcId="{9A8CA35E-15BC-4878-99BC-77B7ECB18F0D}" destId="{61C12B23-8A7B-4E76-A32B-BCE6B72CAD37}" srcOrd="0" destOrd="0" presId="urn:microsoft.com/office/officeart/2005/8/layout/cycle6"/>
    <dgm:cxn modelId="{235F08D5-9743-46F1-BBE6-51AFBDCF82B5}" type="presOf" srcId="{A2D091C0-8D4C-4CCE-8CB0-5D9D928163A7}" destId="{7CC987BC-463E-4D18-899A-98E7F69FBEC0}" srcOrd="0" destOrd="0" presId="urn:microsoft.com/office/officeart/2005/8/layout/cycle6"/>
    <dgm:cxn modelId="{99804ADA-1CDF-4E32-9FAC-42FB11D3019E}" srcId="{4D7BCCEE-8DF7-485B-9E01-CC26E8EEDB09}" destId="{521E06F0-D0D1-48FD-99FA-A9A3A376CC3C}" srcOrd="0" destOrd="0" parTransId="{8AA1D077-B29B-4D2E-8AEF-E2835573D924}" sibTransId="{94327F21-683D-4541-90F1-5094BAAFCA41}"/>
    <dgm:cxn modelId="{6E9DC6DF-44E7-4048-AF1B-21FD3763A52C}" type="presOf" srcId="{4D7BCCEE-8DF7-485B-9E01-CC26E8EEDB09}" destId="{279F2B7D-669B-4B5F-A98C-5B1CD0243251}" srcOrd="0" destOrd="0" presId="urn:microsoft.com/office/officeart/2005/8/layout/cycle6"/>
    <dgm:cxn modelId="{6D2A43E1-D5D8-4C6B-906C-97AFD3036909}" type="presOf" srcId="{C1F52F4D-0E12-49C9-B2B3-387F1E7CD515}" destId="{6E693D6C-08DD-4A4C-B2A2-845B85299226}" srcOrd="0" destOrd="0" presId="urn:microsoft.com/office/officeart/2005/8/layout/cycle6"/>
    <dgm:cxn modelId="{A2B1DD34-AD1E-4EF0-9342-05C319B0EEE0}" type="presParOf" srcId="{279F2B7D-669B-4B5F-A98C-5B1CD0243251}" destId="{B85C5A79-312A-44AD-8DF8-D2F02A40999A}" srcOrd="0" destOrd="0" presId="urn:microsoft.com/office/officeart/2005/8/layout/cycle6"/>
    <dgm:cxn modelId="{A74E39D0-8D38-421F-80FD-A46282BED828}" type="presParOf" srcId="{279F2B7D-669B-4B5F-A98C-5B1CD0243251}" destId="{8C10A31B-76F4-4768-BFDE-BDBFECCF12D1}" srcOrd="1" destOrd="0" presId="urn:microsoft.com/office/officeart/2005/8/layout/cycle6"/>
    <dgm:cxn modelId="{F73C5616-25A1-43FA-AAA7-D48725F74594}" type="presParOf" srcId="{279F2B7D-669B-4B5F-A98C-5B1CD0243251}" destId="{D44806EC-A271-4433-8012-387798ACF283}" srcOrd="2" destOrd="0" presId="urn:microsoft.com/office/officeart/2005/8/layout/cycle6"/>
    <dgm:cxn modelId="{C1745B63-87E8-4BF3-9EE0-88ACCE7AB9FC}" type="presParOf" srcId="{279F2B7D-669B-4B5F-A98C-5B1CD0243251}" destId="{F3201037-DC0A-463C-832E-1306D7E04EFC}" srcOrd="3" destOrd="0" presId="urn:microsoft.com/office/officeart/2005/8/layout/cycle6"/>
    <dgm:cxn modelId="{FC86D5A8-8B39-4647-9D63-C4ED4DE66D95}" type="presParOf" srcId="{279F2B7D-669B-4B5F-A98C-5B1CD0243251}" destId="{791941DB-E650-478D-8165-40FC9867CCEB}" srcOrd="4" destOrd="0" presId="urn:microsoft.com/office/officeart/2005/8/layout/cycle6"/>
    <dgm:cxn modelId="{EF667F81-7B42-4B8E-B89D-04B053732988}" type="presParOf" srcId="{279F2B7D-669B-4B5F-A98C-5B1CD0243251}" destId="{6E693D6C-08DD-4A4C-B2A2-845B85299226}" srcOrd="5" destOrd="0" presId="urn:microsoft.com/office/officeart/2005/8/layout/cycle6"/>
    <dgm:cxn modelId="{EB73AB99-831E-43A9-9637-6F8C929785E0}" type="presParOf" srcId="{279F2B7D-669B-4B5F-A98C-5B1CD0243251}" destId="{61C12B23-8A7B-4E76-A32B-BCE6B72CAD37}" srcOrd="6" destOrd="0" presId="urn:microsoft.com/office/officeart/2005/8/layout/cycle6"/>
    <dgm:cxn modelId="{37E8DC3B-FC05-4CAB-992D-67CC2B533B5F}" type="presParOf" srcId="{279F2B7D-669B-4B5F-A98C-5B1CD0243251}" destId="{9C65DF37-4B28-4A76-BCDE-DF33C3F3A24F}" srcOrd="7" destOrd="0" presId="urn:microsoft.com/office/officeart/2005/8/layout/cycle6"/>
    <dgm:cxn modelId="{581FDAE5-041E-4EB0-B2A8-BCEA45D5BD6D}" type="presParOf" srcId="{279F2B7D-669B-4B5F-A98C-5B1CD0243251}" destId="{7CC987BC-463E-4D18-899A-98E7F69FBEC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90825-0D46-4CB9-A3DF-17CF72BE81AE}" type="doc">
      <dgm:prSet loTypeId="urn:microsoft.com/office/officeart/2005/8/layout/p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3F7FC6C-2B42-43DC-9F1C-6F4CE143EE98}">
      <dgm:prSet phldrT="[Text]" custT="1"/>
      <dgm:spPr/>
      <dgm:t>
        <a:bodyPr/>
        <a:lstStyle/>
        <a:p>
          <a:r>
            <a:rPr lang="en-IN" sz="1000" dirty="0"/>
            <a:t>Health screenings using Anthropometric tools. </a:t>
          </a:r>
          <a:r>
            <a:rPr lang="en-IN" sz="1000" b="1" dirty="0"/>
            <a:t>Digital integration- App</a:t>
          </a:r>
        </a:p>
      </dgm:t>
    </dgm:pt>
    <dgm:pt modelId="{DDD205DB-6523-4748-80B4-F2790E343045}" type="parTrans" cxnId="{907F7966-6D9C-4724-9B81-80A9C9835346}">
      <dgm:prSet/>
      <dgm:spPr/>
      <dgm:t>
        <a:bodyPr/>
        <a:lstStyle/>
        <a:p>
          <a:endParaRPr lang="en-IN" sz="1200"/>
        </a:p>
      </dgm:t>
    </dgm:pt>
    <dgm:pt modelId="{262017AC-61C5-43EC-80A5-6135C510E6C4}" type="sibTrans" cxnId="{907F7966-6D9C-4724-9B81-80A9C9835346}">
      <dgm:prSet/>
      <dgm:spPr/>
      <dgm:t>
        <a:bodyPr/>
        <a:lstStyle/>
        <a:p>
          <a:endParaRPr lang="en-IN" sz="1200"/>
        </a:p>
      </dgm:t>
    </dgm:pt>
    <dgm:pt modelId="{FA7251CB-0297-49CF-A362-02513C9D2AB2}">
      <dgm:prSet phldrT="[Text]" custT="1"/>
      <dgm:spPr/>
      <dgm:t>
        <a:bodyPr/>
        <a:lstStyle/>
        <a:p>
          <a:r>
            <a:rPr lang="en-GB" sz="1000" b="1" dirty="0"/>
            <a:t>Value Addition in THR </a:t>
          </a:r>
          <a:r>
            <a:rPr lang="en-GB" sz="1000" b="0" dirty="0"/>
            <a:t>(Supplementary Nutrition by Govt) Recipe booklet developed. </a:t>
          </a:r>
          <a:endParaRPr lang="en-IN" sz="1000" dirty="0"/>
        </a:p>
      </dgm:t>
    </dgm:pt>
    <dgm:pt modelId="{BC8CA4AB-1734-439D-8E55-5DEDA8315189}" type="parTrans" cxnId="{5853B3F5-253F-47A9-8F63-D58849D649A6}">
      <dgm:prSet/>
      <dgm:spPr/>
      <dgm:t>
        <a:bodyPr/>
        <a:lstStyle/>
        <a:p>
          <a:endParaRPr lang="en-IN" sz="1200"/>
        </a:p>
      </dgm:t>
    </dgm:pt>
    <dgm:pt modelId="{F46B1851-5C2B-4F01-84E4-24A23A1EA44B}" type="sibTrans" cxnId="{5853B3F5-253F-47A9-8F63-D58849D649A6}">
      <dgm:prSet/>
      <dgm:spPr/>
      <dgm:t>
        <a:bodyPr/>
        <a:lstStyle/>
        <a:p>
          <a:endParaRPr lang="en-IN" sz="1200"/>
        </a:p>
      </dgm:t>
    </dgm:pt>
    <dgm:pt modelId="{ABF5622F-0019-41E8-9491-912354FE01EC}">
      <dgm:prSet phldrT="[Text]" custT="1"/>
      <dgm:spPr/>
      <dgm:t>
        <a:bodyPr/>
        <a:lstStyle/>
        <a:p>
          <a:r>
            <a:rPr lang="en-IN" sz="1000" b="1" dirty="0"/>
            <a:t>Participatory Approach: </a:t>
          </a:r>
          <a:r>
            <a:rPr lang="en-IN" sz="1000" b="0" dirty="0"/>
            <a:t>Developing Champion Mothers &amp; Volunteers.</a:t>
          </a:r>
        </a:p>
      </dgm:t>
    </dgm:pt>
    <dgm:pt modelId="{B433493A-A7EB-4D82-893B-7F28C4DBDBD1}" type="sibTrans" cxnId="{08A70919-4E0E-47D0-BB0A-E32D67EC6F78}">
      <dgm:prSet/>
      <dgm:spPr/>
      <dgm:t>
        <a:bodyPr/>
        <a:lstStyle/>
        <a:p>
          <a:endParaRPr lang="en-IN" sz="1200"/>
        </a:p>
      </dgm:t>
    </dgm:pt>
    <dgm:pt modelId="{678263F3-E479-464C-AFF5-C01570F894BF}" type="parTrans" cxnId="{08A70919-4E0E-47D0-BB0A-E32D67EC6F78}">
      <dgm:prSet/>
      <dgm:spPr/>
      <dgm:t>
        <a:bodyPr/>
        <a:lstStyle/>
        <a:p>
          <a:endParaRPr lang="en-IN" sz="1200"/>
        </a:p>
      </dgm:t>
    </dgm:pt>
    <dgm:pt modelId="{5FD8477B-DDA1-4BEA-8083-AEF8E9DC25BC}" type="pres">
      <dgm:prSet presAssocID="{59E90825-0D46-4CB9-A3DF-17CF72BE81AE}" presName="Name0" presStyleCnt="0">
        <dgm:presLayoutVars>
          <dgm:dir/>
          <dgm:resizeHandles val="exact"/>
        </dgm:presLayoutVars>
      </dgm:prSet>
      <dgm:spPr/>
    </dgm:pt>
    <dgm:pt modelId="{F7DA4618-AC76-4F7A-BB42-C3456EE87ADF}" type="pres">
      <dgm:prSet presAssocID="{33F7FC6C-2B42-43DC-9F1C-6F4CE143EE98}" presName="compNode" presStyleCnt="0"/>
      <dgm:spPr/>
    </dgm:pt>
    <dgm:pt modelId="{04C11B57-CE58-4927-9F1A-6FC9F90210EE}" type="pres">
      <dgm:prSet presAssocID="{33F7FC6C-2B42-43DC-9F1C-6F4CE143EE98}" presName="pictRect" presStyleLbl="node1" presStyleIdx="0" presStyleCnt="3" custScaleX="139946" custScaleY="116473" custLinFactNeighborX="-224" custLinFactNeighborY="-1597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</dgm:spPr>
    </dgm:pt>
    <dgm:pt modelId="{5BAAE4FD-743D-45DA-886D-612736418991}" type="pres">
      <dgm:prSet presAssocID="{33F7FC6C-2B42-43DC-9F1C-6F4CE143EE98}" presName="textRect" presStyleLbl="revTx" presStyleIdx="0" presStyleCnt="3" custScaleX="123645" custLinFactNeighborY="-17270">
        <dgm:presLayoutVars>
          <dgm:bulletEnabled val="1"/>
        </dgm:presLayoutVars>
      </dgm:prSet>
      <dgm:spPr/>
    </dgm:pt>
    <dgm:pt modelId="{8CF50127-7FA1-4B57-A42F-C24A83A416D3}" type="pres">
      <dgm:prSet presAssocID="{262017AC-61C5-43EC-80A5-6135C510E6C4}" presName="sibTrans" presStyleLbl="sibTrans2D1" presStyleIdx="0" presStyleCnt="0"/>
      <dgm:spPr/>
    </dgm:pt>
    <dgm:pt modelId="{B9BD1193-700B-40CF-BFA7-B6662A51C238}" type="pres">
      <dgm:prSet presAssocID="{ABF5622F-0019-41E8-9491-912354FE01EC}" presName="compNode" presStyleCnt="0"/>
      <dgm:spPr/>
    </dgm:pt>
    <dgm:pt modelId="{E71AC680-DE88-4C4B-9A65-EE25A52DEC1A}" type="pres">
      <dgm:prSet presAssocID="{ABF5622F-0019-41E8-9491-912354FE01EC}" presName="pictRect" presStyleLbl="node1" presStyleIdx="1" presStyleCnt="3" custScaleX="129199" custScaleY="120666" custLinFactX="60071" custLinFactNeighborX="100000" custLinFactNeighborY="-1541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7000" b="-47000"/>
          </a:stretch>
        </a:blipFill>
      </dgm:spPr>
    </dgm:pt>
    <dgm:pt modelId="{49546829-31B5-43BE-BD2A-8FF227D25BEC}" type="pres">
      <dgm:prSet presAssocID="{ABF5622F-0019-41E8-9491-912354FE01EC}" presName="textRect" presStyleLbl="revTx" presStyleIdx="1" presStyleCnt="3" custScaleX="125557" custLinFactNeighborX="9615" custLinFactNeighborY="-17270">
        <dgm:presLayoutVars>
          <dgm:bulletEnabled val="1"/>
        </dgm:presLayoutVars>
      </dgm:prSet>
      <dgm:spPr/>
    </dgm:pt>
    <dgm:pt modelId="{94DB4106-84CA-4D54-8E46-8867CFA77E1D}" type="pres">
      <dgm:prSet presAssocID="{B433493A-A7EB-4D82-893B-7F28C4DBDBD1}" presName="sibTrans" presStyleLbl="sibTrans2D1" presStyleIdx="0" presStyleCnt="0"/>
      <dgm:spPr/>
    </dgm:pt>
    <dgm:pt modelId="{41E9BBDD-A18E-4494-A157-FB657C71B1C4}" type="pres">
      <dgm:prSet presAssocID="{FA7251CB-0297-49CF-A362-02513C9D2AB2}" presName="compNode" presStyleCnt="0"/>
      <dgm:spPr/>
    </dgm:pt>
    <dgm:pt modelId="{CA8C9A0C-F768-4617-9139-CB7DF86F4584}" type="pres">
      <dgm:prSet presAssocID="{FA7251CB-0297-49CF-A362-02513C9D2AB2}" presName="pictRect" presStyleLbl="node1" presStyleIdx="2" presStyleCnt="3" custScaleX="137258" custScaleY="118241" custLinFactX="-46842" custLinFactNeighborX="-100000" custLinFactNeighborY="-1706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</dgm:pt>
    <dgm:pt modelId="{B091E4B6-060E-4CEE-AF1B-BBF13F8FA681}" type="pres">
      <dgm:prSet presAssocID="{FA7251CB-0297-49CF-A362-02513C9D2AB2}" presName="textRect" presStyleLbl="revTx" presStyleIdx="2" presStyleCnt="3" custScaleX="167733" custLinFactNeighborY="-17270">
        <dgm:presLayoutVars>
          <dgm:bulletEnabled val="1"/>
        </dgm:presLayoutVars>
      </dgm:prSet>
      <dgm:spPr/>
    </dgm:pt>
  </dgm:ptLst>
  <dgm:cxnLst>
    <dgm:cxn modelId="{6124EA13-0AC6-402D-9D3B-562F081D5899}" type="presOf" srcId="{ABF5622F-0019-41E8-9491-912354FE01EC}" destId="{49546829-31B5-43BE-BD2A-8FF227D25BEC}" srcOrd="0" destOrd="0" presId="urn:microsoft.com/office/officeart/2005/8/layout/pList1"/>
    <dgm:cxn modelId="{08A70919-4E0E-47D0-BB0A-E32D67EC6F78}" srcId="{59E90825-0D46-4CB9-A3DF-17CF72BE81AE}" destId="{ABF5622F-0019-41E8-9491-912354FE01EC}" srcOrd="1" destOrd="0" parTransId="{678263F3-E479-464C-AFF5-C01570F894BF}" sibTransId="{B433493A-A7EB-4D82-893B-7F28C4DBDBD1}"/>
    <dgm:cxn modelId="{5F3C4D41-A513-41E8-A277-051C621AD9E2}" type="presOf" srcId="{262017AC-61C5-43EC-80A5-6135C510E6C4}" destId="{8CF50127-7FA1-4B57-A42F-C24A83A416D3}" srcOrd="0" destOrd="0" presId="urn:microsoft.com/office/officeart/2005/8/layout/pList1"/>
    <dgm:cxn modelId="{907F7966-6D9C-4724-9B81-80A9C9835346}" srcId="{59E90825-0D46-4CB9-A3DF-17CF72BE81AE}" destId="{33F7FC6C-2B42-43DC-9F1C-6F4CE143EE98}" srcOrd="0" destOrd="0" parTransId="{DDD205DB-6523-4748-80B4-F2790E343045}" sibTransId="{262017AC-61C5-43EC-80A5-6135C510E6C4}"/>
    <dgm:cxn modelId="{17756955-0C96-46F7-B8AE-6C0CC132113B}" type="presOf" srcId="{59E90825-0D46-4CB9-A3DF-17CF72BE81AE}" destId="{5FD8477B-DDA1-4BEA-8083-AEF8E9DC25BC}" srcOrd="0" destOrd="0" presId="urn:microsoft.com/office/officeart/2005/8/layout/pList1"/>
    <dgm:cxn modelId="{713B63BF-B43D-4A0F-BB53-FE18964BFB4F}" type="presOf" srcId="{33F7FC6C-2B42-43DC-9F1C-6F4CE143EE98}" destId="{5BAAE4FD-743D-45DA-886D-612736418991}" srcOrd="0" destOrd="0" presId="urn:microsoft.com/office/officeart/2005/8/layout/pList1"/>
    <dgm:cxn modelId="{E8B287DE-26D6-43F2-9B62-BB7FA806B44C}" type="presOf" srcId="{B433493A-A7EB-4D82-893B-7F28C4DBDBD1}" destId="{94DB4106-84CA-4D54-8E46-8867CFA77E1D}" srcOrd="0" destOrd="0" presId="urn:microsoft.com/office/officeart/2005/8/layout/pList1"/>
    <dgm:cxn modelId="{28FEB6EE-16E5-4B42-A5DD-8BD0DE559F5A}" type="presOf" srcId="{FA7251CB-0297-49CF-A362-02513C9D2AB2}" destId="{B091E4B6-060E-4CEE-AF1B-BBF13F8FA681}" srcOrd="0" destOrd="0" presId="urn:microsoft.com/office/officeart/2005/8/layout/pList1"/>
    <dgm:cxn modelId="{5853B3F5-253F-47A9-8F63-D58849D649A6}" srcId="{59E90825-0D46-4CB9-A3DF-17CF72BE81AE}" destId="{FA7251CB-0297-49CF-A362-02513C9D2AB2}" srcOrd="2" destOrd="0" parTransId="{BC8CA4AB-1734-439D-8E55-5DEDA8315189}" sibTransId="{F46B1851-5C2B-4F01-84E4-24A23A1EA44B}"/>
    <dgm:cxn modelId="{D6F02051-EF56-41DC-A8D3-F58B1A8F1A21}" type="presParOf" srcId="{5FD8477B-DDA1-4BEA-8083-AEF8E9DC25BC}" destId="{F7DA4618-AC76-4F7A-BB42-C3456EE87ADF}" srcOrd="0" destOrd="0" presId="urn:microsoft.com/office/officeart/2005/8/layout/pList1"/>
    <dgm:cxn modelId="{9C1B6B74-06B8-4915-A29B-6FB71B66401A}" type="presParOf" srcId="{F7DA4618-AC76-4F7A-BB42-C3456EE87ADF}" destId="{04C11B57-CE58-4927-9F1A-6FC9F90210EE}" srcOrd="0" destOrd="0" presId="urn:microsoft.com/office/officeart/2005/8/layout/pList1"/>
    <dgm:cxn modelId="{8159F9AE-AEAD-4DF4-A333-3D8A1B112EC6}" type="presParOf" srcId="{F7DA4618-AC76-4F7A-BB42-C3456EE87ADF}" destId="{5BAAE4FD-743D-45DA-886D-612736418991}" srcOrd="1" destOrd="0" presId="urn:microsoft.com/office/officeart/2005/8/layout/pList1"/>
    <dgm:cxn modelId="{2C233D14-B426-41B2-B8FA-7E4BBDD58F3B}" type="presParOf" srcId="{5FD8477B-DDA1-4BEA-8083-AEF8E9DC25BC}" destId="{8CF50127-7FA1-4B57-A42F-C24A83A416D3}" srcOrd="1" destOrd="0" presId="urn:microsoft.com/office/officeart/2005/8/layout/pList1"/>
    <dgm:cxn modelId="{96244E2A-062A-4FD6-818B-22CAE94B066C}" type="presParOf" srcId="{5FD8477B-DDA1-4BEA-8083-AEF8E9DC25BC}" destId="{B9BD1193-700B-40CF-BFA7-B6662A51C238}" srcOrd="2" destOrd="0" presId="urn:microsoft.com/office/officeart/2005/8/layout/pList1"/>
    <dgm:cxn modelId="{6C2FB416-12B8-48AA-8B93-22DFAA9B0B50}" type="presParOf" srcId="{B9BD1193-700B-40CF-BFA7-B6662A51C238}" destId="{E71AC680-DE88-4C4B-9A65-EE25A52DEC1A}" srcOrd="0" destOrd="0" presId="urn:microsoft.com/office/officeart/2005/8/layout/pList1"/>
    <dgm:cxn modelId="{7E404E42-FB48-4C4E-BF8A-326FCD0A6265}" type="presParOf" srcId="{B9BD1193-700B-40CF-BFA7-B6662A51C238}" destId="{49546829-31B5-43BE-BD2A-8FF227D25BEC}" srcOrd="1" destOrd="0" presId="urn:microsoft.com/office/officeart/2005/8/layout/pList1"/>
    <dgm:cxn modelId="{DCDB2423-5B09-470D-B917-25B5FE5B7A55}" type="presParOf" srcId="{5FD8477B-DDA1-4BEA-8083-AEF8E9DC25BC}" destId="{94DB4106-84CA-4D54-8E46-8867CFA77E1D}" srcOrd="3" destOrd="0" presId="urn:microsoft.com/office/officeart/2005/8/layout/pList1"/>
    <dgm:cxn modelId="{244BD6EC-9170-4B3D-9C01-78B06A20F703}" type="presParOf" srcId="{5FD8477B-DDA1-4BEA-8083-AEF8E9DC25BC}" destId="{41E9BBDD-A18E-4494-A157-FB657C71B1C4}" srcOrd="4" destOrd="0" presId="urn:microsoft.com/office/officeart/2005/8/layout/pList1"/>
    <dgm:cxn modelId="{E592B9EE-0A75-4459-9C96-5C046F025680}" type="presParOf" srcId="{41E9BBDD-A18E-4494-A157-FB657C71B1C4}" destId="{CA8C9A0C-F768-4617-9139-CB7DF86F4584}" srcOrd="0" destOrd="0" presId="urn:microsoft.com/office/officeart/2005/8/layout/pList1"/>
    <dgm:cxn modelId="{B285EA0A-4E35-49B9-B90D-815BB88291C6}" type="presParOf" srcId="{41E9BBDD-A18E-4494-A157-FB657C71B1C4}" destId="{B091E4B6-060E-4CEE-AF1B-BBF13F8FA68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857792-A8DB-49DF-9E33-FC62D9F3C294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60C0F9C-8245-4BDA-ACAE-92E3273E3765}">
      <dgm:prSet phldrT="[Text]" custT="1"/>
      <dgm:spPr/>
      <dgm:t>
        <a:bodyPr/>
        <a:lstStyle/>
        <a:p>
          <a:r>
            <a:rPr lang="en-IN" sz="900" b="1" dirty="0">
              <a:latin typeface="+mn-lt"/>
            </a:rPr>
            <a:t>Synergy &amp; Contribution:</a:t>
          </a:r>
          <a:r>
            <a:rPr lang="en-IN" sz="900" b="0" dirty="0">
              <a:latin typeface="+mn-lt"/>
            </a:rPr>
            <a:t> with different schemes and project</a:t>
          </a:r>
        </a:p>
      </dgm:t>
    </dgm:pt>
    <dgm:pt modelId="{3B9BFD7A-069E-4FB3-A5A2-2E6671ECCF54}" type="parTrans" cxnId="{447F3C51-CEE2-4C36-8AB9-5BB001D4E625}">
      <dgm:prSet/>
      <dgm:spPr/>
      <dgm:t>
        <a:bodyPr/>
        <a:lstStyle/>
        <a:p>
          <a:endParaRPr lang="en-IN" sz="1100"/>
        </a:p>
      </dgm:t>
    </dgm:pt>
    <dgm:pt modelId="{5EEB97CD-E8F1-4158-814C-BCBA6F867531}" type="sibTrans" cxnId="{447F3C51-CEE2-4C36-8AB9-5BB001D4E625}">
      <dgm:prSet/>
      <dgm:spPr/>
      <dgm:t>
        <a:bodyPr/>
        <a:lstStyle/>
        <a:p>
          <a:endParaRPr lang="en-IN" sz="1100"/>
        </a:p>
      </dgm:t>
    </dgm:pt>
    <dgm:pt modelId="{22F6F77E-2B38-4232-97EC-3F217064482B}">
      <dgm:prSet custT="1"/>
      <dgm:spPr/>
      <dgm:t>
        <a:bodyPr/>
        <a:lstStyle/>
        <a:p>
          <a:r>
            <a:rPr lang="en-IN" sz="900" b="1" dirty="0">
              <a:latin typeface="+mn-lt"/>
            </a:rPr>
            <a:t>Counselling of Secondary Caregivers</a:t>
          </a:r>
          <a:r>
            <a:rPr lang="en-IN" sz="900" b="0" dirty="0">
              <a:latin typeface="+mn-lt"/>
            </a:rPr>
            <a:t> and Newly-wed Couples, Pregnant and Lactating</a:t>
          </a:r>
        </a:p>
      </dgm:t>
    </dgm:pt>
    <dgm:pt modelId="{4F314DF3-63A2-4CD8-B07F-8A67DC9FE66C}" type="parTrans" cxnId="{5759E90B-EA93-4AFA-A225-37ECCB0027DF}">
      <dgm:prSet/>
      <dgm:spPr/>
      <dgm:t>
        <a:bodyPr/>
        <a:lstStyle/>
        <a:p>
          <a:endParaRPr lang="en-IN" sz="1100"/>
        </a:p>
      </dgm:t>
    </dgm:pt>
    <dgm:pt modelId="{0640F72E-8D05-4935-A5DD-C03F259DCBAA}" type="sibTrans" cxnId="{5759E90B-EA93-4AFA-A225-37ECCB0027DF}">
      <dgm:prSet/>
      <dgm:spPr/>
      <dgm:t>
        <a:bodyPr/>
        <a:lstStyle/>
        <a:p>
          <a:endParaRPr lang="en-IN" sz="1100"/>
        </a:p>
      </dgm:t>
    </dgm:pt>
    <dgm:pt modelId="{C81D38BE-81D4-45DA-85A9-A5B96BBD6553}">
      <dgm:prSet custT="1"/>
      <dgm:spPr/>
      <dgm:t>
        <a:bodyPr/>
        <a:lstStyle/>
        <a:p>
          <a:r>
            <a:rPr lang="en-US" sz="900" b="0" dirty="0">
              <a:latin typeface="+mn-lt"/>
            </a:rPr>
            <a:t>AWC’s using Kitchen gardens &amp; practices. </a:t>
          </a:r>
          <a:r>
            <a:rPr lang="en-US" sz="900" b="1" dirty="0">
              <a:latin typeface="+mn-lt"/>
            </a:rPr>
            <a:t>Experiential learning</a:t>
          </a:r>
          <a:r>
            <a:rPr lang="en-US" sz="900" b="0" dirty="0">
              <a:latin typeface="+mn-lt"/>
            </a:rPr>
            <a:t>.</a:t>
          </a:r>
          <a:endParaRPr lang="en-IN" sz="900" b="0" dirty="0">
            <a:latin typeface="+mn-lt"/>
          </a:endParaRPr>
        </a:p>
      </dgm:t>
    </dgm:pt>
    <dgm:pt modelId="{65386FA0-E888-49C6-9A14-4B406F38A890}" type="parTrans" cxnId="{16FCC909-10C4-4B15-8514-A73E8529C0C5}">
      <dgm:prSet/>
      <dgm:spPr/>
      <dgm:t>
        <a:bodyPr/>
        <a:lstStyle/>
        <a:p>
          <a:endParaRPr lang="en-IN" sz="1100"/>
        </a:p>
      </dgm:t>
    </dgm:pt>
    <dgm:pt modelId="{B1356336-83BA-430F-8F93-944D6D6F818C}" type="sibTrans" cxnId="{16FCC909-10C4-4B15-8514-A73E8529C0C5}">
      <dgm:prSet/>
      <dgm:spPr/>
      <dgm:t>
        <a:bodyPr/>
        <a:lstStyle/>
        <a:p>
          <a:endParaRPr lang="en-IN" sz="1100"/>
        </a:p>
      </dgm:t>
    </dgm:pt>
    <dgm:pt modelId="{678DFA94-05C4-4310-A29B-08AC3482C07B}" type="pres">
      <dgm:prSet presAssocID="{72857792-A8DB-49DF-9E33-FC62D9F3C294}" presName="Name0" presStyleCnt="0">
        <dgm:presLayoutVars>
          <dgm:dir/>
          <dgm:resizeHandles val="exact"/>
        </dgm:presLayoutVars>
      </dgm:prSet>
      <dgm:spPr/>
    </dgm:pt>
    <dgm:pt modelId="{2D3BC0B5-25CA-4C97-99C4-24F057464F89}" type="pres">
      <dgm:prSet presAssocID="{060C0F9C-8245-4BDA-ACAE-92E3273E3765}" presName="compNode" presStyleCnt="0"/>
      <dgm:spPr/>
    </dgm:pt>
    <dgm:pt modelId="{54AFC3FA-4842-4A98-A4C8-9E751A3AA523}" type="pres">
      <dgm:prSet presAssocID="{060C0F9C-8245-4BDA-ACAE-92E3273E3765}" presName="pictRect" presStyleLbl="node1" presStyleIdx="0" presStyleCnt="3" custScaleX="118707" custScaleY="108536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</dgm:spPr>
    </dgm:pt>
    <dgm:pt modelId="{69343FA3-2FF6-46D1-B939-C26BA825D699}" type="pres">
      <dgm:prSet presAssocID="{060C0F9C-8245-4BDA-ACAE-92E3273E3765}" presName="textRect" presStyleLbl="revTx" presStyleIdx="0" presStyleCnt="3" custScaleX="125230" custLinFactNeighborX="-2040" custLinFactNeighborY="10992">
        <dgm:presLayoutVars>
          <dgm:bulletEnabled val="1"/>
        </dgm:presLayoutVars>
      </dgm:prSet>
      <dgm:spPr/>
    </dgm:pt>
    <dgm:pt modelId="{5C38478B-D963-4BCC-9E66-C13C9C39C2D7}" type="pres">
      <dgm:prSet presAssocID="{5EEB97CD-E8F1-4158-814C-BCBA6F867531}" presName="sibTrans" presStyleLbl="sibTrans2D1" presStyleIdx="0" presStyleCnt="0"/>
      <dgm:spPr/>
    </dgm:pt>
    <dgm:pt modelId="{0DC058EC-60C2-4DD2-9B61-C08D358A6F53}" type="pres">
      <dgm:prSet presAssocID="{22F6F77E-2B38-4232-97EC-3F217064482B}" presName="compNode" presStyleCnt="0"/>
      <dgm:spPr/>
    </dgm:pt>
    <dgm:pt modelId="{D6E4E8CF-732F-4E23-A20A-EFB2BE4A2FF1}" type="pres">
      <dgm:prSet presAssocID="{22F6F77E-2B38-4232-97EC-3F217064482B}" presName="pictRect" presStyleLbl="node1" presStyleIdx="1" presStyleCnt="3" custScaleX="116241" custScaleY="110394" custLinFactNeighborX="-306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</dgm:pt>
    <dgm:pt modelId="{D8CD3645-8337-4EE2-8892-217164048F74}" type="pres">
      <dgm:prSet presAssocID="{22F6F77E-2B38-4232-97EC-3F217064482B}" presName="textRect" presStyleLbl="revTx" presStyleIdx="1" presStyleCnt="3" custScaleX="125467" custLinFactNeighborX="-2040" custLinFactNeighborY="10992">
        <dgm:presLayoutVars>
          <dgm:bulletEnabled val="1"/>
        </dgm:presLayoutVars>
      </dgm:prSet>
      <dgm:spPr/>
    </dgm:pt>
    <dgm:pt modelId="{B6301384-C52A-4B8D-90C4-7D64C60E1EBD}" type="pres">
      <dgm:prSet presAssocID="{0640F72E-8D05-4935-A5DD-C03F259DCBAA}" presName="sibTrans" presStyleLbl="sibTrans2D1" presStyleIdx="0" presStyleCnt="0"/>
      <dgm:spPr/>
    </dgm:pt>
    <dgm:pt modelId="{94A39161-EF15-42B3-A72C-8C8E45261407}" type="pres">
      <dgm:prSet presAssocID="{C81D38BE-81D4-45DA-85A9-A5B96BBD6553}" presName="compNode" presStyleCnt="0"/>
      <dgm:spPr/>
    </dgm:pt>
    <dgm:pt modelId="{3B2B454E-2F67-444E-89BB-DD4CE05CA899}" type="pres">
      <dgm:prSet presAssocID="{C81D38BE-81D4-45DA-85A9-A5B96BBD6553}" presName="pictRect" presStyleLbl="node1" presStyleIdx="2" presStyleCnt="3" custScaleX="112895" custScaleY="113501" custLinFactNeighborX="-816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</dgm:spPr>
    </dgm:pt>
    <dgm:pt modelId="{C43B7332-402D-465D-9963-AA3706455940}" type="pres">
      <dgm:prSet presAssocID="{C81D38BE-81D4-45DA-85A9-A5B96BBD6553}" presName="textRect" presStyleLbl="revTx" presStyleIdx="2" presStyleCnt="3" custLinFactNeighborX="-2040" custLinFactNeighborY="10992">
        <dgm:presLayoutVars>
          <dgm:bulletEnabled val="1"/>
        </dgm:presLayoutVars>
      </dgm:prSet>
      <dgm:spPr/>
    </dgm:pt>
  </dgm:ptLst>
  <dgm:cxnLst>
    <dgm:cxn modelId="{16FCC909-10C4-4B15-8514-A73E8529C0C5}" srcId="{72857792-A8DB-49DF-9E33-FC62D9F3C294}" destId="{C81D38BE-81D4-45DA-85A9-A5B96BBD6553}" srcOrd="2" destOrd="0" parTransId="{65386FA0-E888-49C6-9A14-4B406F38A890}" sibTransId="{B1356336-83BA-430F-8F93-944D6D6F818C}"/>
    <dgm:cxn modelId="{5759E90B-EA93-4AFA-A225-37ECCB0027DF}" srcId="{72857792-A8DB-49DF-9E33-FC62D9F3C294}" destId="{22F6F77E-2B38-4232-97EC-3F217064482B}" srcOrd="1" destOrd="0" parTransId="{4F314DF3-63A2-4CD8-B07F-8A67DC9FE66C}" sibTransId="{0640F72E-8D05-4935-A5DD-C03F259DCBAA}"/>
    <dgm:cxn modelId="{A86D3D16-E41B-43EC-BB08-BDEEF7E29FE1}" type="presOf" srcId="{060C0F9C-8245-4BDA-ACAE-92E3273E3765}" destId="{69343FA3-2FF6-46D1-B939-C26BA825D699}" srcOrd="0" destOrd="0" presId="urn:microsoft.com/office/officeart/2005/8/layout/pList1"/>
    <dgm:cxn modelId="{46573E6C-607C-42D1-920B-71492AA8A82F}" type="presOf" srcId="{0640F72E-8D05-4935-A5DD-C03F259DCBAA}" destId="{B6301384-C52A-4B8D-90C4-7D64C60E1EBD}" srcOrd="0" destOrd="0" presId="urn:microsoft.com/office/officeart/2005/8/layout/pList1"/>
    <dgm:cxn modelId="{447F3C51-CEE2-4C36-8AB9-5BB001D4E625}" srcId="{72857792-A8DB-49DF-9E33-FC62D9F3C294}" destId="{060C0F9C-8245-4BDA-ACAE-92E3273E3765}" srcOrd="0" destOrd="0" parTransId="{3B9BFD7A-069E-4FB3-A5A2-2E6671ECCF54}" sibTransId="{5EEB97CD-E8F1-4158-814C-BCBA6F867531}"/>
    <dgm:cxn modelId="{57E0F881-B3DB-4D56-B03D-A5BAE61090FD}" type="presOf" srcId="{5EEB97CD-E8F1-4158-814C-BCBA6F867531}" destId="{5C38478B-D963-4BCC-9E66-C13C9C39C2D7}" srcOrd="0" destOrd="0" presId="urn:microsoft.com/office/officeart/2005/8/layout/pList1"/>
    <dgm:cxn modelId="{826235A2-289F-410B-9C8A-8126CA539373}" type="presOf" srcId="{22F6F77E-2B38-4232-97EC-3F217064482B}" destId="{D8CD3645-8337-4EE2-8892-217164048F74}" srcOrd="0" destOrd="0" presId="urn:microsoft.com/office/officeart/2005/8/layout/pList1"/>
    <dgm:cxn modelId="{8DA301BA-9D97-4A79-8C4F-B9B73EF26034}" type="presOf" srcId="{C81D38BE-81D4-45DA-85A9-A5B96BBD6553}" destId="{C43B7332-402D-465D-9963-AA3706455940}" srcOrd="0" destOrd="0" presId="urn:microsoft.com/office/officeart/2005/8/layout/pList1"/>
    <dgm:cxn modelId="{9E9F58CD-9223-4141-B0F3-CA7F7ACEB36C}" type="presOf" srcId="{72857792-A8DB-49DF-9E33-FC62D9F3C294}" destId="{678DFA94-05C4-4310-A29B-08AC3482C07B}" srcOrd="0" destOrd="0" presId="urn:microsoft.com/office/officeart/2005/8/layout/pList1"/>
    <dgm:cxn modelId="{332807E2-DC48-4B1D-AB55-F1BC9806B3FE}" type="presParOf" srcId="{678DFA94-05C4-4310-A29B-08AC3482C07B}" destId="{2D3BC0B5-25CA-4C97-99C4-24F057464F89}" srcOrd="0" destOrd="0" presId="urn:microsoft.com/office/officeart/2005/8/layout/pList1"/>
    <dgm:cxn modelId="{42501E86-F86C-4074-B6A3-AC8BC7488950}" type="presParOf" srcId="{2D3BC0B5-25CA-4C97-99C4-24F057464F89}" destId="{54AFC3FA-4842-4A98-A4C8-9E751A3AA523}" srcOrd="0" destOrd="0" presId="urn:microsoft.com/office/officeart/2005/8/layout/pList1"/>
    <dgm:cxn modelId="{C48573E8-4698-48F5-86AD-FF6B6490B75A}" type="presParOf" srcId="{2D3BC0B5-25CA-4C97-99C4-24F057464F89}" destId="{69343FA3-2FF6-46D1-B939-C26BA825D699}" srcOrd="1" destOrd="0" presId="urn:microsoft.com/office/officeart/2005/8/layout/pList1"/>
    <dgm:cxn modelId="{87F073CF-04D1-48D5-867F-DDF371318726}" type="presParOf" srcId="{678DFA94-05C4-4310-A29B-08AC3482C07B}" destId="{5C38478B-D963-4BCC-9E66-C13C9C39C2D7}" srcOrd="1" destOrd="0" presId="urn:microsoft.com/office/officeart/2005/8/layout/pList1"/>
    <dgm:cxn modelId="{C542BB13-8081-46AC-9D88-56DEFD29B38C}" type="presParOf" srcId="{678DFA94-05C4-4310-A29B-08AC3482C07B}" destId="{0DC058EC-60C2-4DD2-9B61-C08D358A6F53}" srcOrd="2" destOrd="0" presId="urn:microsoft.com/office/officeart/2005/8/layout/pList1"/>
    <dgm:cxn modelId="{7BE55BC0-8963-41C8-A337-F767CFD1395F}" type="presParOf" srcId="{0DC058EC-60C2-4DD2-9B61-C08D358A6F53}" destId="{D6E4E8CF-732F-4E23-A20A-EFB2BE4A2FF1}" srcOrd="0" destOrd="0" presId="urn:microsoft.com/office/officeart/2005/8/layout/pList1"/>
    <dgm:cxn modelId="{42AEE070-CF80-4BD6-A362-8F028A863E56}" type="presParOf" srcId="{0DC058EC-60C2-4DD2-9B61-C08D358A6F53}" destId="{D8CD3645-8337-4EE2-8892-217164048F74}" srcOrd="1" destOrd="0" presId="urn:microsoft.com/office/officeart/2005/8/layout/pList1"/>
    <dgm:cxn modelId="{B1F280C9-9EBC-4E93-9B87-4D38E40D3AD6}" type="presParOf" srcId="{678DFA94-05C4-4310-A29B-08AC3482C07B}" destId="{B6301384-C52A-4B8D-90C4-7D64C60E1EBD}" srcOrd="3" destOrd="0" presId="urn:microsoft.com/office/officeart/2005/8/layout/pList1"/>
    <dgm:cxn modelId="{5A889A72-ACC9-41CD-A57E-22C18DFEBB21}" type="presParOf" srcId="{678DFA94-05C4-4310-A29B-08AC3482C07B}" destId="{94A39161-EF15-42B3-A72C-8C8E45261407}" srcOrd="4" destOrd="0" presId="urn:microsoft.com/office/officeart/2005/8/layout/pList1"/>
    <dgm:cxn modelId="{097D752C-A735-4A56-B6D7-A86B1B17FC40}" type="presParOf" srcId="{94A39161-EF15-42B3-A72C-8C8E45261407}" destId="{3B2B454E-2F67-444E-89BB-DD4CE05CA899}" srcOrd="0" destOrd="0" presId="urn:microsoft.com/office/officeart/2005/8/layout/pList1"/>
    <dgm:cxn modelId="{72E2DD6A-190F-4F6D-B21C-25E74747F8E9}" type="presParOf" srcId="{94A39161-EF15-42B3-A72C-8C8E45261407}" destId="{C43B7332-402D-465D-9963-AA37064559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70227F-C492-42E6-9766-7103F6EBCCA2}" type="doc">
      <dgm:prSet loTypeId="urn:microsoft.com/office/officeart/2005/8/layout/chevron1" loCatId="process" qsTypeId="urn:microsoft.com/office/officeart/2005/8/quickstyle/simple4" qsCatId="simple" csTypeId="urn:microsoft.com/office/officeart/2005/8/colors/accent6_2" csCatId="accent6" phldr="1"/>
      <dgm:spPr/>
    </dgm:pt>
    <dgm:pt modelId="{941DFEDF-4AA9-4620-9C89-CFF9DF6BF6FC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800" b="1" dirty="0"/>
            <a:t>Health Awareness &amp; Capacity Building of Caregivers</a:t>
          </a:r>
          <a:endParaRPr lang="en-US" sz="800" dirty="0">
            <a:latin typeface="Avenir Book"/>
          </a:endParaRPr>
        </a:p>
      </dgm:t>
    </dgm:pt>
    <dgm:pt modelId="{C6D6FCF6-26B5-47A1-B553-D09CE5ECEAD2}" type="parTrans" cxnId="{B4AB8025-4489-4EA9-8FFC-8E8CBC569B11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9AF895ED-ECE1-4AA5-9EE4-CA01033DFC64}" type="sibTrans" cxnId="{B4AB8025-4489-4EA9-8FFC-8E8CBC569B11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34F831FA-06E2-4B67-9E20-371142BCA9D5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800" b="1" dirty="0"/>
            <a:t>Linkage with government schemes and facilities</a:t>
          </a:r>
          <a:endParaRPr lang="en-US" sz="800" dirty="0">
            <a:latin typeface="Avenir Book"/>
          </a:endParaRPr>
        </a:p>
      </dgm:t>
    </dgm:pt>
    <dgm:pt modelId="{0CB16925-8980-4A03-96E7-710B346BCE15}" type="parTrans" cxnId="{B813A1FA-3E39-488D-816C-FA71242FE616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E14BE4A5-C949-43E3-9774-5238B4FBC351}" type="sibTrans" cxnId="{B813A1FA-3E39-488D-816C-FA71242FE616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85FDF841-3978-4063-99F0-38BFDA50CE99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800" b="1" dirty="0"/>
            <a:t>Community Contribution &amp; Ownership</a:t>
          </a:r>
          <a:endParaRPr lang="en-US" sz="800" dirty="0">
            <a:latin typeface="Avenir Book"/>
          </a:endParaRPr>
        </a:p>
      </dgm:t>
    </dgm:pt>
    <dgm:pt modelId="{0EB04575-D55E-4431-AF19-9F119D0914B5}" type="parTrans" cxnId="{5EE69112-D1B9-47FF-BD00-E592FA36C344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B1060455-93AE-4BEA-8FAC-8851D9803CBE}" type="sibTrans" cxnId="{5EE69112-D1B9-47FF-BD00-E592FA36C344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BA23C076-9C82-4082-B293-E4DFDEC100B5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 dirty="0">
              <a:latin typeface="Avenir Book"/>
            </a:rPr>
            <a:t>Scalability- C</a:t>
          </a:r>
          <a:r>
            <a:rPr lang="en-IN" sz="800" b="1" dirty="0" err="1"/>
            <a:t>ost</a:t>
          </a:r>
          <a:r>
            <a:rPr lang="en-IN" sz="800" b="1" dirty="0"/>
            <a:t> efficient, &amp; Participatory Practices </a:t>
          </a:r>
          <a:endParaRPr lang="en-US" sz="800" b="1" dirty="0">
            <a:latin typeface="Avenir Book"/>
          </a:endParaRPr>
        </a:p>
      </dgm:t>
    </dgm:pt>
    <dgm:pt modelId="{E143FE67-C36A-4947-BFC5-9E1B205891C3}" type="parTrans" cxnId="{6D6B0D91-AF9F-42AB-AF50-F2B74A0F68F6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272A9B7B-6AB8-4C69-996B-8C481C91D214}" type="sibTrans" cxnId="{6D6B0D91-AF9F-42AB-AF50-F2B74A0F68F6}">
      <dgm:prSet/>
      <dgm:spPr/>
      <dgm:t>
        <a:bodyPr/>
        <a:lstStyle/>
        <a:p>
          <a:endParaRPr lang="en-US" sz="1100">
            <a:latin typeface="Avenir Book"/>
          </a:endParaRPr>
        </a:p>
      </dgm:t>
    </dgm:pt>
    <dgm:pt modelId="{B70E4C9B-CE74-4A5B-B520-489ABEE99CFC}">
      <dgm:prSet phldrT="[Tex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800" b="1" dirty="0"/>
            <a:t>Strengthening Local bodies (MAS/VHSNC, AWW’s)</a:t>
          </a:r>
          <a:endParaRPr lang="en-US" sz="800" dirty="0">
            <a:latin typeface="Avenir Book"/>
          </a:endParaRPr>
        </a:p>
      </dgm:t>
    </dgm:pt>
    <dgm:pt modelId="{9147D668-A5D1-4D31-A593-58DFECCFC3CA}" type="parTrans" cxnId="{975CC4E2-FAE4-44B5-BDAA-4B5FAB002374}">
      <dgm:prSet/>
      <dgm:spPr/>
      <dgm:t>
        <a:bodyPr/>
        <a:lstStyle/>
        <a:p>
          <a:endParaRPr lang="en-IN" sz="1100"/>
        </a:p>
      </dgm:t>
    </dgm:pt>
    <dgm:pt modelId="{84A12C5B-2D69-43DB-8142-209D25702ED9}" type="sibTrans" cxnId="{975CC4E2-FAE4-44B5-BDAA-4B5FAB002374}">
      <dgm:prSet/>
      <dgm:spPr/>
      <dgm:t>
        <a:bodyPr/>
        <a:lstStyle/>
        <a:p>
          <a:endParaRPr lang="en-IN" sz="1100"/>
        </a:p>
      </dgm:t>
    </dgm:pt>
    <dgm:pt modelId="{2FDF559C-4C0B-4590-B563-C5CF980DDC11}" type="pres">
      <dgm:prSet presAssocID="{8770227F-C492-42E6-9766-7103F6EBCCA2}" presName="Name0" presStyleCnt="0">
        <dgm:presLayoutVars>
          <dgm:dir/>
          <dgm:animLvl val="lvl"/>
          <dgm:resizeHandles val="exact"/>
        </dgm:presLayoutVars>
      </dgm:prSet>
      <dgm:spPr/>
    </dgm:pt>
    <dgm:pt modelId="{6C926765-F266-4AB2-A0D3-F657B338C5BD}" type="pres">
      <dgm:prSet presAssocID="{941DFEDF-4AA9-4620-9C89-CFF9DF6BF6FC}" presName="parTxOnly" presStyleLbl="node1" presStyleIdx="0" presStyleCnt="5" custLinFactNeighborX="-8598">
        <dgm:presLayoutVars>
          <dgm:chMax val="0"/>
          <dgm:chPref val="0"/>
          <dgm:bulletEnabled val="1"/>
        </dgm:presLayoutVars>
      </dgm:prSet>
      <dgm:spPr/>
    </dgm:pt>
    <dgm:pt modelId="{29A7498F-613A-424A-8CCA-68EF97DFFA56}" type="pres">
      <dgm:prSet presAssocID="{9AF895ED-ECE1-4AA5-9EE4-CA01033DFC64}" presName="parTxOnlySpace" presStyleCnt="0"/>
      <dgm:spPr/>
    </dgm:pt>
    <dgm:pt modelId="{9C33FCB4-3590-49E7-AE07-A6D73CA5298D}" type="pres">
      <dgm:prSet presAssocID="{34F831FA-06E2-4B67-9E20-371142BCA9D5}" presName="parTxOnly" presStyleLbl="node1" presStyleIdx="1" presStyleCnt="5" custLinFactNeighborY="-16034">
        <dgm:presLayoutVars>
          <dgm:chMax val="0"/>
          <dgm:chPref val="0"/>
          <dgm:bulletEnabled val="1"/>
        </dgm:presLayoutVars>
      </dgm:prSet>
      <dgm:spPr/>
    </dgm:pt>
    <dgm:pt modelId="{35671528-A410-4636-8977-AF6F673B9C3C}" type="pres">
      <dgm:prSet presAssocID="{E14BE4A5-C949-43E3-9774-5238B4FBC351}" presName="parTxOnlySpace" presStyleCnt="0"/>
      <dgm:spPr/>
    </dgm:pt>
    <dgm:pt modelId="{F4A5E912-6D87-49D0-BC09-FA663C7BE5E4}" type="pres">
      <dgm:prSet presAssocID="{85FDF841-3978-4063-99F0-38BFDA50CE99}" presName="parTxOnly" presStyleLbl="node1" presStyleIdx="2" presStyleCnt="5" custLinFactNeighborX="-20221" custLinFactNeighborY="-33932">
        <dgm:presLayoutVars>
          <dgm:chMax val="0"/>
          <dgm:chPref val="0"/>
          <dgm:bulletEnabled val="1"/>
        </dgm:presLayoutVars>
      </dgm:prSet>
      <dgm:spPr/>
    </dgm:pt>
    <dgm:pt modelId="{883A6163-D014-4755-ADF5-73E7621CACE8}" type="pres">
      <dgm:prSet presAssocID="{B1060455-93AE-4BEA-8FAC-8851D9803CBE}" presName="parTxOnlySpace" presStyleCnt="0"/>
      <dgm:spPr/>
    </dgm:pt>
    <dgm:pt modelId="{0A541AED-4EC6-4E0F-9580-524AF03ED6AE}" type="pres">
      <dgm:prSet presAssocID="{B70E4C9B-CE74-4A5B-B520-489ABEE99CFC}" presName="parTxOnly" presStyleLbl="node1" presStyleIdx="3" presStyleCnt="5" custScaleX="84944" custLinFactNeighborX="-2542" custLinFactNeighborY="-16034">
        <dgm:presLayoutVars>
          <dgm:chMax val="0"/>
          <dgm:chPref val="0"/>
          <dgm:bulletEnabled val="1"/>
        </dgm:presLayoutVars>
      </dgm:prSet>
      <dgm:spPr/>
    </dgm:pt>
    <dgm:pt modelId="{4E58ADAE-BFFA-4747-A08F-58517ACD3126}" type="pres">
      <dgm:prSet presAssocID="{84A12C5B-2D69-43DB-8142-209D25702ED9}" presName="parTxOnlySpace" presStyleCnt="0"/>
      <dgm:spPr/>
    </dgm:pt>
    <dgm:pt modelId="{BA8EBDBE-2B8B-4308-800F-A5AF4D3E64A1}" type="pres">
      <dgm:prSet presAssocID="{BA23C076-9C82-4082-B293-E4DFDEC100B5}" presName="parTxOnly" presStyleLbl="node1" presStyleIdx="4" presStyleCnt="5" custLinFactNeighborY="-16034">
        <dgm:presLayoutVars>
          <dgm:chMax val="0"/>
          <dgm:chPref val="0"/>
          <dgm:bulletEnabled val="1"/>
        </dgm:presLayoutVars>
      </dgm:prSet>
      <dgm:spPr/>
    </dgm:pt>
  </dgm:ptLst>
  <dgm:cxnLst>
    <dgm:cxn modelId="{5EE69112-D1B9-47FF-BD00-E592FA36C344}" srcId="{8770227F-C492-42E6-9766-7103F6EBCCA2}" destId="{85FDF841-3978-4063-99F0-38BFDA50CE99}" srcOrd="2" destOrd="0" parTransId="{0EB04575-D55E-4431-AF19-9F119D0914B5}" sibTransId="{B1060455-93AE-4BEA-8FAC-8851D9803CBE}"/>
    <dgm:cxn modelId="{F5CB7B25-B957-4619-9125-F6C4EAF075C1}" type="presOf" srcId="{34F831FA-06E2-4B67-9E20-371142BCA9D5}" destId="{9C33FCB4-3590-49E7-AE07-A6D73CA5298D}" srcOrd="0" destOrd="0" presId="urn:microsoft.com/office/officeart/2005/8/layout/chevron1"/>
    <dgm:cxn modelId="{B4AB8025-4489-4EA9-8FFC-8E8CBC569B11}" srcId="{8770227F-C492-42E6-9766-7103F6EBCCA2}" destId="{941DFEDF-4AA9-4620-9C89-CFF9DF6BF6FC}" srcOrd="0" destOrd="0" parTransId="{C6D6FCF6-26B5-47A1-B553-D09CE5ECEAD2}" sibTransId="{9AF895ED-ECE1-4AA5-9EE4-CA01033DFC64}"/>
    <dgm:cxn modelId="{ED06932D-D295-458E-8B92-AD9257BFD6F1}" type="presOf" srcId="{B70E4C9B-CE74-4A5B-B520-489ABEE99CFC}" destId="{0A541AED-4EC6-4E0F-9580-524AF03ED6AE}" srcOrd="0" destOrd="0" presId="urn:microsoft.com/office/officeart/2005/8/layout/chevron1"/>
    <dgm:cxn modelId="{584DA63C-31E9-49A2-BA47-279363CB4C82}" type="presOf" srcId="{85FDF841-3978-4063-99F0-38BFDA50CE99}" destId="{F4A5E912-6D87-49D0-BC09-FA663C7BE5E4}" srcOrd="0" destOrd="0" presId="urn:microsoft.com/office/officeart/2005/8/layout/chevron1"/>
    <dgm:cxn modelId="{43C06167-D85D-48A0-BDC0-F8F82076B2BA}" type="presOf" srcId="{BA23C076-9C82-4082-B293-E4DFDEC100B5}" destId="{BA8EBDBE-2B8B-4308-800F-A5AF4D3E64A1}" srcOrd="0" destOrd="0" presId="urn:microsoft.com/office/officeart/2005/8/layout/chevron1"/>
    <dgm:cxn modelId="{6D6B0D91-AF9F-42AB-AF50-F2B74A0F68F6}" srcId="{8770227F-C492-42E6-9766-7103F6EBCCA2}" destId="{BA23C076-9C82-4082-B293-E4DFDEC100B5}" srcOrd="4" destOrd="0" parTransId="{E143FE67-C36A-4947-BFC5-9E1B205891C3}" sibTransId="{272A9B7B-6AB8-4C69-996B-8C481C91D214}"/>
    <dgm:cxn modelId="{D6C013E1-EE45-4CEC-A7C0-98DB4A1A37B2}" type="presOf" srcId="{8770227F-C492-42E6-9766-7103F6EBCCA2}" destId="{2FDF559C-4C0B-4590-B563-C5CF980DDC11}" srcOrd="0" destOrd="0" presId="urn:microsoft.com/office/officeart/2005/8/layout/chevron1"/>
    <dgm:cxn modelId="{975CC4E2-FAE4-44B5-BDAA-4B5FAB002374}" srcId="{8770227F-C492-42E6-9766-7103F6EBCCA2}" destId="{B70E4C9B-CE74-4A5B-B520-489ABEE99CFC}" srcOrd="3" destOrd="0" parTransId="{9147D668-A5D1-4D31-A593-58DFECCFC3CA}" sibTransId="{84A12C5B-2D69-43DB-8142-209D25702ED9}"/>
    <dgm:cxn modelId="{EB5F6AF5-48A9-4FE5-BE8D-FA47089C31A2}" type="presOf" srcId="{941DFEDF-4AA9-4620-9C89-CFF9DF6BF6FC}" destId="{6C926765-F266-4AB2-A0D3-F657B338C5BD}" srcOrd="0" destOrd="0" presId="urn:microsoft.com/office/officeart/2005/8/layout/chevron1"/>
    <dgm:cxn modelId="{B813A1FA-3E39-488D-816C-FA71242FE616}" srcId="{8770227F-C492-42E6-9766-7103F6EBCCA2}" destId="{34F831FA-06E2-4B67-9E20-371142BCA9D5}" srcOrd="1" destOrd="0" parTransId="{0CB16925-8980-4A03-96E7-710B346BCE15}" sibTransId="{E14BE4A5-C949-43E3-9774-5238B4FBC351}"/>
    <dgm:cxn modelId="{3D6200A5-D851-4ECE-8B46-9B6E80AD08CF}" type="presParOf" srcId="{2FDF559C-4C0B-4590-B563-C5CF980DDC11}" destId="{6C926765-F266-4AB2-A0D3-F657B338C5BD}" srcOrd="0" destOrd="0" presId="urn:microsoft.com/office/officeart/2005/8/layout/chevron1"/>
    <dgm:cxn modelId="{C922C63A-EC48-45CD-8426-E8190FBDF324}" type="presParOf" srcId="{2FDF559C-4C0B-4590-B563-C5CF980DDC11}" destId="{29A7498F-613A-424A-8CCA-68EF97DFFA56}" srcOrd="1" destOrd="0" presId="urn:microsoft.com/office/officeart/2005/8/layout/chevron1"/>
    <dgm:cxn modelId="{AF7AE7CF-0C03-4DA4-9409-D05214E73667}" type="presParOf" srcId="{2FDF559C-4C0B-4590-B563-C5CF980DDC11}" destId="{9C33FCB4-3590-49E7-AE07-A6D73CA5298D}" srcOrd="2" destOrd="0" presId="urn:microsoft.com/office/officeart/2005/8/layout/chevron1"/>
    <dgm:cxn modelId="{C8F67508-EEA3-41D0-B33A-804D9DE79151}" type="presParOf" srcId="{2FDF559C-4C0B-4590-B563-C5CF980DDC11}" destId="{35671528-A410-4636-8977-AF6F673B9C3C}" srcOrd="3" destOrd="0" presId="urn:microsoft.com/office/officeart/2005/8/layout/chevron1"/>
    <dgm:cxn modelId="{DC147BA3-0D3A-4439-AC43-C74AF089D456}" type="presParOf" srcId="{2FDF559C-4C0B-4590-B563-C5CF980DDC11}" destId="{F4A5E912-6D87-49D0-BC09-FA663C7BE5E4}" srcOrd="4" destOrd="0" presId="urn:microsoft.com/office/officeart/2005/8/layout/chevron1"/>
    <dgm:cxn modelId="{121AFBC6-ABC6-4EB4-96C6-BAFF1483F55D}" type="presParOf" srcId="{2FDF559C-4C0B-4590-B563-C5CF980DDC11}" destId="{883A6163-D014-4755-ADF5-73E7621CACE8}" srcOrd="5" destOrd="0" presId="urn:microsoft.com/office/officeart/2005/8/layout/chevron1"/>
    <dgm:cxn modelId="{03506348-926D-456C-91D5-9DD7047C5C08}" type="presParOf" srcId="{2FDF559C-4C0B-4590-B563-C5CF980DDC11}" destId="{0A541AED-4EC6-4E0F-9580-524AF03ED6AE}" srcOrd="6" destOrd="0" presId="urn:microsoft.com/office/officeart/2005/8/layout/chevron1"/>
    <dgm:cxn modelId="{D0E8EB59-0B23-4998-8A09-E171B7376071}" type="presParOf" srcId="{2FDF559C-4C0B-4590-B563-C5CF980DDC11}" destId="{4E58ADAE-BFFA-4747-A08F-58517ACD3126}" srcOrd="7" destOrd="0" presId="urn:microsoft.com/office/officeart/2005/8/layout/chevron1"/>
    <dgm:cxn modelId="{288DDF9A-98D0-4A87-95FF-EB5C49684123}" type="presParOf" srcId="{2FDF559C-4C0B-4590-B563-C5CF980DDC11}" destId="{BA8EBDBE-2B8B-4308-800F-A5AF4D3E64A1}" srcOrd="8" destOrd="0" presId="urn:microsoft.com/office/officeart/2005/8/layout/chevron1"/>
  </dgm:cxnLst>
  <dgm:bg>
    <a:noFill/>
    <a:effectLst>
      <a:outerShdw blurRad="50800" dist="38100" dir="18900000" algn="b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98D43B-9F15-4FA7-930B-29AE3A1F515E}" type="doc">
      <dgm:prSet loTypeId="urn:diagrams.loki3.com/Bracke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74EB6C-560E-4D3C-9294-54B0C77CCCE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February (Day 30)</a:t>
          </a:r>
          <a:r>
            <a:rPr lang="en-US" sz="1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1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regular home visits and close monitoring, </a:t>
          </a:r>
          <a:r>
            <a:rPr lang="en-US" sz="11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Avya’s</a:t>
          </a:r>
          <a:r>
            <a:rPr lang="en-US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weight increased to 9.9 kg.</a:t>
          </a:r>
          <a:r>
            <a:rPr lang="en-US" sz="11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Her mother continued to follow nutrition guidance diligently.</a:t>
          </a:r>
        </a:p>
      </dgm:t>
    </dgm:pt>
    <dgm:pt modelId="{467AA203-3282-405A-B692-EF731C30A8F6}" type="parTrans" cxnId="{1FAFDD97-A250-4F46-86E9-D3105B0A237B}">
      <dgm:prSet/>
      <dgm:spPr/>
      <dgm:t>
        <a:bodyPr/>
        <a:lstStyle/>
        <a:p>
          <a:endParaRPr lang="en-US"/>
        </a:p>
      </dgm:t>
    </dgm:pt>
    <dgm:pt modelId="{9FEDEA8B-DC75-46C2-AB5E-87CFC27D3A72}" type="sibTrans" cxnId="{1FAFDD97-A250-4F46-86E9-D3105B0A237B}">
      <dgm:prSet/>
      <dgm:spPr/>
      <dgm:t>
        <a:bodyPr/>
        <a:lstStyle/>
        <a:p>
          <a:endParaRPr lang="en-US"/>
        </a:p>
      </dgm:t>
    </dgm:pt>
    <dgm:pt modelId="{B3CF385E-9FAB-4CAF-80B8-B9457D0966BA}">
      <dgm:prSet phldrT="[Text]"/>
      <dgm:spPr/>
      <dgm:t>
        <a:bodyPr/>
        <a:lstStyle/>
        <a:p>
          <a:endParaRPr lang="en-US" dirty="0"/>
        </a:p>
      </dgm:t>
    </dgm:pt>
    <dgm:pt modelId="{E5346A46-60C1-4AA0-A4D2-107A8C679D3D}" type="parTrans" cxnId="{61752EC6-1B89-4D0F-8D93-47C77ABDBFF0}">
      <dgm:prSet/>
      <dgm:spPr/>
      <dgm:t>
        <a:bodyPr/>
        <a:lstStyle/>
        <a:p>
          <a:endParaRPr lang="en-US"/>
        </a:p>
      </dgm:t>
    </dgm:pt>
    <dgm:pt modelId="{9753A22F-A93E-435B-B509-4BD1E768EBB1}" type="sibTrans" cxnId="{61752EC6-1B89-4D0F-8D93-47C77ABDBFF0}">
      <dgm:prSet/>
      <dgm:spPr/>
      <dgm:t>
        <a:bodyPr/>
        <a:lstStyle/>
        <a:p>
          <a:endParaRPr lang="en-US"/>
        </a:p>
      </dgm:t>
    </dgm:pt>
    <dgm:pt modelId="{C7777B19-858D-435E-B4CD-E70111A1344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March (Day 60) </a:t>
          </a:r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the 60th day, </a:t>
          </a:r>
          <a:r>
            <a:rPr lang="en-US" sz="12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Avya’s</a:t>
          </a:r>
          <a:r>
            <a: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weight reached 10.2 kg, </a:t>
          </a:r>
          <a:r>
            <a: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moving her into the Normal nutrition category.</a:t>
          </a:r>
        </a:p>
      </dgm:t>
    </dgm:pt>
    <dgm:pt modelId="{B0A9B33C-4BDB-43FA-BBB2-970395AE4D2D}" type="parTrans" cxnId="{0FA702C8-BD23-4B0A-8E26-52FC780C2458}">
      <dgm:prSet/>
      <dgm:spPr/>
      <dgm:t>
        <a:bodyPr/>
        <a:lstStyle/>
        <a:p>
          <a:endParaRPr lang="en-US"/>
        </a:p>
      </dgm:t>
    </dgm:pt>
    <dgm:pt modelId="{98CEEE25-F552-45CF-B5F0-FD0F15637AFE}" type="sibTrans" cxnId="{0FA702C8-BD23-4B0A-8E26-52FC780C2458}">
      <dgm:prSet/>
      <dgm:spPr/>
      <dgm:t>
        <a:bodyPr/>
        <a:lstStyle/>
        <a:p>
          <a:endParaRPr lang="en-US"/>
        </a:p>
      </dgm:t>
    </dgm:pt>
    <dgm:pt modelId="{3560A48B-66E3-4B7A-B761-D1EBB3E6274F}">
      <dgm:prSet phldrT="[Text]"/>
      <dgm:spPr/>
      <dgm:t>
        <a:bodyPr/>
        <a:lstStyle/>
        <a:p>
          <a:endParaRPr lang="en-US" dirty="0"/>
        </a:p>
      </dgm:t>
    </dgm:pt>
    <dgm:pt modelId="{29A5ED6D-F1AA-45D9-99D0-5C0A956518C3}" type="sibTrans" cxnId="{A983963E-AF43-475E-A9A3-4D1A928D63C1}">
      <dgm:prSet/>
      <dgm:spPr/>
      <dgm:t>
        <a:bodyPr/>
        <a:lstStyle/>
        <a:p>
          <a:endParaRPr lang="en-US"/>
        </a:p>
      </dgm:t>
    </dgm:pt>
    <dgm:pt modelId="{6810BB00-33A9-489D-B28A-E4FE95E8D49B}" type="parTrans" cxnId="{A983963E-AF43-475E-A9A3-4D1A928D63C1}">
      <dgm:prSet/>
      <dgm:spPr/>
      <dgm:t>
        <a:bodyPr/>
        <a:lstStyle/>
        <a:p>
          <a:endParaRPr lang="en-US"/>
        </a:p>
      </dgm:t>
    </dgm:pt>
    <dgm:pt modelId="{BF39F22A-3924-4896-83D6-81D7DC83FBE9}" type="pres">
      <dgm:prSet presAssocID="{D098D43B-9F15-4FA7-930B-29AE3A1F515E}" presName="Name0" presStyleCnt="0">
        <dgm:presLayoutVars>
          <dgm:dir/>
          <dgm:animLvl val="lvl"/>
          <dgm:resizeHandles val="exact"/>
        </dgm:presLayoutVars>
      </dgm:prSet>
      <dgm:spPr/>
    </dgm:pt>
    <dgm:pt modelId="{E1312BCC-FA9D-435F-A136-5DBF62D70FCB}" type="pres">
      <dgm:prSet presAssocID="{3560A48B-66E3-4B7A-B761-D1EBB3E6274F}" presName="linNode" presStyleCnt="0"/>
      <dgm:spPr/>
    </dgm:pt>
    <dgm:pt modelId="{7A29B719-039C-4E35-AD8B-A98AEAB89776}" type="pres">
      <dgm:prSet presAssocID="{3560A48B-66E3-4B7A-B761-D1EBB3E6274F}" presName="parTx" presStyleLbl="revTx" presStyleIdx="0" presStyleCnt="2" custScaleY="129844">
        <dgm:presLayoutVars>
          <dgm:chMax val="1"/>
          <dgm:bulletEnabled val="1"/>
        </dgm:presLayoutVars>
      </dgm:prSet>
      <dgm:spPr/>
    </dgm:pt>
    <dgm:pt modelId="{9F5E0034-7142-4DA1-AA16-8FACFACFCEE2}" type="pres">
      <dgm:prSet presAssocID="{3560A48B-66E3-4B7A-B761-D1EBB3E6274F}" presName="bracket" presStyleLbl="parChTrans1D1" presStyleIdx="0" presStyleCnt="2"/>
      <dgm:spPr/>
    </dgm:pt>
    <dgm:pt modelId="{2BC0A9C2-ED99-407D-96C5-5E275CA14142}" type="pres">
      <dgm:prSet presAssocID="{3560A48B-66E3-4B7A-B761-D1EBB3E6274F}" presName="spH" presStyleCnt="0"/>
      <dgm:spPr/>
    </dgm:pt>
    <dgm:pt modelId="{51AD8780-64A5-4BC4-A90E-A66AEFB65FDB}" type="pres">
      <dgm:prSet presAssocID="{3560A48B-66E3-4B7A-B761-D1EBB3E6274F}" presName="desTx" presStyleLbl="node1" presStyleIdx="0" presStyleCnt="2" custLinFactNeighborX="4888" custLinFactNeighborY="-11041">
        <dgm:presLayoutVars>
          <dgm:bulletEnabled val="1"/>
        </dgm:presLayoutVars>
      </dgm:prSet>
      <dgm:spPr/>
    </dgm:pt>
    <dgm:pt modelId="{D01512C9-3AF2-4E1C-9D38-3583787F26B3}" type="pres">
      <dgm:prSet presAssocID="{29A5ED6D-F1AA-45D9-99D0-5C0A956518C3}" presName="spV" presStyleCnt="0"/>
      <dgm:spPr/>
    </dgm:pt>
    <dgm:pt modelId="{96D2030E-2041-4094-8A40-6A84F6062CEF}" type="pres">
      <dgm:prSet presAssocID="{B3CF385E-9FAB-4CAF-80B8-B9457D0966BA}" presName="linNode" presStyleCnt="0"/>
      <dgm:spPr/>
    </dgm:pt>
    <dgm:pt modelId="{2DF93300-E2AD-4B3B-8301-39D7DB58B754}" type="pres">
      <dgm:prSet presAssocID="{B3CF385E-9FAB-4CAF-80B8-B9457D0966BA}" presName="parTx" presStyleLbl="revTx" presStyleIdx="1" presStyleCnt="2">
        <dgm:presLayoutVars>
          <dgm:chMax val="1"/>
          <dgm:bulletEnabled val="1"/>
        </dgm:presLayoutVars>
      </dgm:prSet>
      <dgm:spPr/>
    </dgm:pt>
    <dgm:pt modelId="{7A45776D-7AB4-4D00-B081-B94C3CABDE12}" type="pres">
      <dgm:prSet presAssocID="{B3CF385E-9FAB-4CAF-80B8-B9457D0966BA}" presName="bracket" presStyleLbl="parChTrans1D1" presStyleIdx="1" presStyleCnt="2" custLinFactNeighborX="9334" custLinFactNeighborY="-93"/>
      <dgm:spPr/>
    </dgm:pt>
    <dgm:pt modelId="{1AA71B03-A298-49D7-BF0C-12A6539E2F0B}" type="pres">
      <dgm:prSet presAssocID="{B3CF385E-9FAB-4CAF-80B8-B9457D0966BA}" presName="spH" presStyleCnt="0"/>
      <dgm:spPr/>
    </dgm:pt>
    <dgm:pt modelId="{95B85A77-7FD7-4B51-993E-F14B206C1D92}" type="pres">
      <dgm:prSet presAssocID="{B3CF385E-9FAB-4CAF-80B8-B9457D0966BA}" presName="desTx" presStyleLbl="node1" presStyleIdx="1" presStyleCnt="2" custLinFactNeighborX="1" custLinFactNeighborY="21028">
        <dgm:presLayoutVars>
          <dgm:bulletEnabled val="1"/>
        </dgm:presLayoutVars>
      </dgm:prSet>
      <dgm:spPr/>
    </dgm:pt>
  </dgm:ptLst>
  <dgm:cxnLst>
    <dgm:cxn modelId="{A369CF07-AD4E-4D4B-A5D9-802D4F642349}" type="presOf" srcId="{C7777B19-858D-435E-B4CD-E70111A13440}" destId="{95B85A77-7FD7-4B51-993E-F14B206C1D92}" srcOrd="0" destOrd="0" presId="urn:diagrams.loki3.com/BracketList"/>
    <dgm:cxn modelId="{82B8A70E-78AE-433D-9765-16C59DDDDD0E}" type="presOf" srcId="{B3CF385E-9FAB-4CAF-80B8-B9457D0966BA}" destId="{2DF93300-E2AD-4B3B-8301-39D7DB58B754}" srcOrd="0" destOrd="0" presId="urn:diagrams.loki3.com/BracketList"/>
    <dgm:cxn modelId="{66697D39-63B1-4BAC-BA5A-C896365ABE2B}" type="presOf" srcId="{3560A48B-66E3-4B7A-B761-D1EBB3E6274F}" destId="{7A29B719-039C-4E35-AD8B-A98AEAB89776}" srcOrd="0" destOrd="0" presId="urn:diagrams.loki3.com/BracketList"/>
    <dgm:cxn modelId="{CC29CD3C-E92D-434B-B5EA-2D5F5331A192}" type="presOf" srcId="{F674EB6C-560E-4D3C-9294-54B0C77CCCEE}" destId="{51AD8780-64A5-4BC4-A90E-A66AEFB65FDB}" srcOrd="0" destOrd="0" presId="urn:diagrams.loki3.com/BracketList"/>
    <dgm:cxn modelId="{A983963E-AF43-475E-A9A3-4D1A928D63C1}" srcId="{D098D43B-9F15-4FA7-930B-29AE3A1F515E}" destId="{3560A48B-66E3-4B7A-B761-D1EBB3E6274F}" srcOrd="0" destOrd="0" parTransId="{6810BB00-33A9-489D-B28A-E4FE95E8D49B}" sibTransId="{29A5ED6D-F1AA-45D9-99D0-5C0A956518C3}"/>
    <dgm:cxn modelId="{1FAFDD97-A250-4F46-86E9-D3105B0A237B}" srcId="{3560A48B-66E3-4B7A-B761-D1EBB3E6274F}" destId="{F674EB6C-560E-4D3C-9294-54B0C77CCCEE}" srcOrd="0" destOrd="0" parTransId="{467AA203-3282-405A-B692-EF731C30A8F6}" sibTransId="{9FEDEA8B-DC75-46C2-AB5E-87CFC27D3A72}"/>
    <dgm:cxn modelId="{5CABE7B2-5998-4BD2-9678-F96A30B487C0}" type="presOf" srcId="{D098D43B-9F15-4FA7-930B-29AE3A1F515E}" destId="{BF39F22A-3924-4896-83D6-81D7DC83FBE9}" srcOrd="0" destOrd="0" presId="urn:diagrams.loki3.com/BracketList"/>
    <dgm:cxn modelId="{61752EC6-1B89-4D0F-8D93-47C77ABDBFF0}" srcId="{D098D43B-9F15-4FA7-930B-29AE3A1F515E}" destId="{B3CF385E-9FAB-4CAF-80B8-B9457D0966BA}" srcOrd="1" destOrd="0" parTransId="{E5346A46-60C1-4AA0-A4D2-107A8C679D3D}" sibTransId="{9753A22F-A93E-435B-B509-4BD1E768EBB1}"/>
    <dgm:cxn modelId="{0FA702C8-BD23-4B0A-8E26-52FC780C2458}" srcId="{B3CF385E-9FAB-4CAF-80B8-B9457D0966BA}" destId="{C7777B19-858D-435E-B4CD-E70111A13440}" srcOrd="0" destOrd="0" parTransId="{B0A9B33C-4BDB-43FA-BBB2-970395AE4D2D}" sibTransId="{98CEEE25-F552-45CF-B5F0-FD0F15637AFE}"/>
    <dgm:cxn modelId="{C6300BC9-08DB-4BA5-9818-3E49F88652D2}" type="presParOf" srcId="{BF39F22A-3924-4896-83D6-81D7DC83FBE9}" destId="{E1312BCC-FA9D-435F-A136-5DBF62D70FCB}" srcOrd="0" destOrd="0" presId="urn:diagrams.loki3.com/BracketList"/>
    <dgm:cxn modelId="{05F399D9-57E8-4EF5-B0FB-BDA2915D2D35}" type="presParOf" srcId="{E1312BCC-FA9D-435F-A136-5DBF62D70FCB}" destId="{7A29B719-039C-4E35-AD8B-A98AEAB89776}" srcOrd="0" destOrd="0" presId="urn:diagrams.loki3.com/BracketList"/>
    <dgm:cxn modelId="{9DEFDCDE-17C4-4925-B27D-DD5554FF437F}" type="presParOf" srcId="{E1312BCC-FA9D-435F-A136-5DBF62D70FCB}" destId="{9F5E0034-7142-4DA1-AA16-8FACFACFCEE2}" srcOrd="1" destOrd="0" presId="urn:diagrams.loki3.com/BracketList"/>
    <dgm:cxn modelId="{23B6ACAF-81A1-492B-B2B6-04B004D2B6F1}" type="presParOf" srcId="{E1312BCC-FA9D-435F-A136-5DBF62D70FCB}" destId="{2BC0A9C2-ED99-407D-96C5-5E275CA14142}" srcOrd="2" destOrd="0" presId="urn:diagrams.loki3.com/BracketList"/>
    <dgm:cxn modelId="{C5E9C903-0A2D-437B-83EA-86B724DEBE93}" type="presParOf" srcId="{E1312BCC-FA9D-435F-A136-5DBF62D70FCB}" destId="{51AD8780-64A5-4BC4-A90E-A66AEFB65FDB}" srcOrd="3" destOrd="0" presId="urn:diagrams.loki3.com/BracketList"/>
    <dgm:cxn modelId="{FC7C0CCA-3B41-4663-B3DB-5DCB86462266}" type="presParOf" srcId="{BF39F22A-3924-4896-83D6-81D7DC83FBE9}" destId="{D01512C9-3AF2-4E1C-9D38-3583787F26B3}" srcOrd="1" destOrd="0" presId="urn:diagrams.loki3.com/BracketList"/>
    <dgm:cxn modelId="{23A47329-378B-426A-86D7-15356ADCBE77}" type="presParOf" srcId="{BF39F22A-3924-4896-83D6-81D7DC83FBE9}" destId="{96D2030E-2041-4094-8A40-6A84F6062CEF}" srcOrd="2" destOrd="0" presId="urn:diagrams.loki3.com/BracketList"/>
    <dgm:cxn modelId="{5A68C57A-2CC1-47FD-A3DF-9A86B64573EA}" type="presParOf" srcId="{96D2030E-2041-4094-8A40-6A84F6062CEF}" destId="{2DF93300-E2AD-4B3B-8301-39D7DB58B754}" srcOrd="0" destOrd="0" presId="urn:diagrams.loki3.com/BracketList"/>
    <dgm:cxn modelId="{86E066ED-28EB-457F-BCBE-F3E5BECC4E5D}" type="presParOf" srcId="{96D2030E-2041-4094-8A40-6A84F6062CEF}" destId="{7A45776D-7AB4-4D00-B081-B94C3CABDE12}" srcOrd="1" destOrd="0" presId="urn:diagrams.loki3.com/BracketList"/>
    <dgm:cxn modelId="{9923DD3C-06B3-457F-AEB4-DCEC1386BE1A}" type="presParOf" srcId="{96D2030E-2041-4094-8A40-6A84F6062CEF}" destId="{1AA71B03-A298-49D7-BF0C-12A6539E2F0B}" srcOrd="2" destOrd="0" presId="urn:diagrams.loki3.com/BracketList"/>
    <dgm:cxn modelId="{310AB363-B9C4-46B6-9A26-F26186A3A40F}" type="presParOf" srcId="{96D2030E-2041-4094-8A40-6A84F6062CEF}" destId="{95B85A77-7FD7-4B51-993E-F14B206C1D9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7E31-9C3D-44D2-96FE-D365258D6675}">
      <dsp:nvSpPr>
        <dsp:cNvPr id="0" name=""/>
        <dsp:cNvSpPr/>
      </dsp:nvSpPr>
      <dsp:spPr>
        <a:xfrm>
          <a:off x="0" y="15968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8763E-6373-472F-AC61-DCCB1325796F}">
      <dsp:nvSpPr>
        <dsp:cNvPr id="0" name=""/>
        <dsp:cNvSpPr/>
      </dsp:nvSpPr>
      <dsp:spPr>
        <a:xfrm>
          <a:off x="224789" y="17740"/>
          <a:ext cx="3147059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Introduction PDH Programme 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39199" y="32150"/>
        <a:ext cx="3118239" cy="266380"/>
      </dsp:txXfrm>
    </dsp:sp>
    <dsp:sp modelId="{AF71D0F1-95DA-4419-A4D2-817C02EB32EA}">
      <dsp:nvSpPr>
        <dsp:cNvPr id="0" name=""/>
        <dsp:cNvSpPr/>
      </dsp:nvSpPr>
      <dsp:spPr>
        <a:xfrm>
          <a:off x="0" y="6189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9AD35-467C-485E-BFFE-13833526E21C}">
      <dsp:nvSpPr>
        <dsp:cNvPr id="0" name=""/>
        <dsp:cNvSpPr/>
      </dsp:nvSpPr>
      <dsp:spPr>
        <a:xfrm>
          <a:off x="224789" y="471340"/>
          <a:ext cx="3147059" cy="295200"/>
        </a:xfrm>
        <a:prstGeom prst="roundRect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>
              <a:solidFill>
                <a:prstClr val="white"/>
              </a:solidFill>
              <a:latin typeface="+mn-lt"/>
            </a:rPr>
            <a:t>Implementation Methodology</a:t>
          </a:r>
          <a:endParaRPr lang="en-IN" sz="1100" b="1" i="0" kern="1200" dirty="0">
            <a:latin typeface="+mn-lt"/>
            <a:cs typeface="Arial" panose="020B0604020202020204" pitchFamily="34" charset="0"/>
          </a:endParaRPr>
        </a:p>
      </dsp:txBody>
      <dsp:txXfrm>
        <a:off x="239199" y="485750"/>
        <a:ext cx="3118239" cy="266380"/>
      </dsp:txXfrm>
    </dsp:sp>
    <dsp:sp modelId="{EAC19E37-428C-4DE2-9C6B-887AE6E371D3}">
      <dsp:nvSpPr>
        <dsp:cNvPr id="0" name=""/>
        <dsp:cNvSpPr/>
      </dsp:nvSpPr>
      <dsp:spPr>
        <a:xfrm>
          <a:off x="0" y="10725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161D7-E9C6-44E6-B96C-36ACBE163C52}">
      <dsp:nvSpPr>
        <dsp:cNvPr id="0" name=""/>
        <dsp:cNvSpPr/>
      </dsp:nvSpPr>
      <dsp:spPr>
        <a:xfrm>
          <a:off x="224789" y="924940"/>
          <a:ext cx="3147059" cy="29520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PD Hearth Model Steps</a:t>
          </a:r>
          <a:endParaRPr lang="en-IN" sz="1100" b="1" kern="1200" dirty="0">
            <a:latin typeface="+mn-lt"/>
            <a:cs typeface="Arial" panose="020B0604020202020204" pitchFamily="34" charset="0"/>
          </a:endParaRPr>
        </a:p>
      </dsp:txBody>
      <dsp:txXfrm>
        <a:off x="239199" y="939350"/>
        <a:ext cx="3118239" cy="266380"/>
      </dsp:txXfrm>
    </dsp:sp>
    <dsp:sp modelId="{094EB1AB-4133-40E0-9C85-8DEFC38FD3B6}">
      <dsp:nvSpPr>
        <dsp:cNvPr id="0" name=""/>
        <dsp:cNvSpPr/>
      </dsp:nvSpPr>
      <dsp:spPr>
        <a:xfrm>
          <a:off x="0" y="15261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8639-BB8E-4DFF-A99C-13C7A8852747}">
      <dsp:nvSpPr>
        <dsp:cNvPr id="0" name=""/>
        <dsp:cNvSpPr/>
      </dsp:nvSpPr>
      <dsp:spPr>
        <a:xfrm>
          <a:off x="224789" y="1378540"/>
          <a:ext cx="3147059" cy="295200"/>
        </a:xfrm>
        <a:prstGeom prst="roundRect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Schedule for 12 Days PDH</a:t>
          </a:r>
          <a:endParaRPr lang="en-IN" sz="1000" b="1" kern="1200" dirty="0">
            <a:latin typeface="+mn-lt"/>
            <a:cs typeface="Arial" panose="020B0604020202020204" pitchFamily="34" charset="0"/>
          </a:endParaRPr>
        </a:p>
      </dsp:txBody>
      <dsp:txXfrm>
        <a:off x="239199" y="1392950"/>
        <a:ext cx="3118239" cy="266380"/>
      </dsp:txXfrm>
    </dsp:sp>
    <dsp:sp modelId="{639EF608-90DC-4968-9AB4-D0280B4F19E6}">
      <dsp:nvSpPr>
        <dsp:cNvPr id="0" name=""/>
        <dsp:cNvSpPr/>
      </dsp:nvSpPr>
      <dsp:spPr>
        <a:xfrm>
          <a:off x="0" y="19797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3F9D-D60D-412C-AC40-FCF795B869DD}">
      <dsp:nvSpPr>
        <dsp:cNvPr id="0" name=""/>
        <dsp:cNvSpPr/>
      </dsp:nvSpPr>
      <dsp:spPr>
        <a:xfrm>
          <a:off x="224789" y="1832140"/>
          <a:ext cx="3147059" cy="2952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u="none" strike="noStrike" kern="1200" dirty="0">
              <a:effectLst/>
            </a:rPr>
            <a:t>PDH Programme Food Chart </a:t>
          </a:r>
          <a:endParaRPr lang="en-IN" sz="1000" kern="1200" dirty="0"/>
        </a:p>
      </dsp:txBody>
      <dsp:txXfrm>
        <a:off x="239199" y="1846550"/>
        <a:ext cx="3118239" cy="266380"/>
      </dsp:txXfrm>
    </dsp:sp>
    <dsp:sp modelId="{90D1C88D-4CAE-4F5F-A658-0925BC43BF9E}">
      <dsp:nvSpPr>
        <dsp:cNvPr id="0" name=""/>
        <dsp:cNvSpPr/>
      </dsp:nvSpPr>
      <dsp:spPr>
        <a:xfrm>
          <a:off x="0" y="24333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2CB4B-2F4A-4D7B-8CA7-6E441E7D20D7}">
      <dsp:nvSpPr>
        <dsp:cNvPr id="0" name=""/>
        <dsp:cNvSpPr/>
      </dsp:nvSpPr>
      <dsp:spPr>
        <a:xfrm>
          <a:off x="224789" y="2285740"/>
          <a:ext cx="3147059" cy="295200"/>
        </a:xfrm>
        <a:prstGeom prst="roundRect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rPr>
            <a:t>Innovative aspect of the </a:t>
          </a:r>
          <a:r>
            <a:rPr lang="en-IN" sz="1100" b="1" i="0" kern="1200" dirty="0">
              <a:solidFill>
                <a:sysClr val="window" lastClr="FFFFFF"/>
              </a:solidFill>
              <a:latin typeface="+mn-lt"/>
            </a:rPr>
            <a:t>PD Hearth </a:t>
          </a:r>
          <a:r>
            <a: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rPr>
            <a:t>programme </a:t>
          </a:r>
          <a:endParaRPr lang="en-IN" sz="1100" b="1" i="0" kern="1200" dirty="0">
            <a:latin typeface="+mn-lt"/>
            <a:cs typeface="Arial" panose="020B0604020202020204" pitchFamily="34" charset="0"/>
          </a:endParaRPr>
        </a:p>
      </dsp:txBody>
      <dsp:txXfrm>
        <a:off x="239199" y="2300150"/>
        <a:ext cx="3118239" cy="266380"/>
      </dsp:txXfrm>
    </dsp:sp>
    <dsp:sp modelId="{98669D7C-856E-4645-B2B6-20C008B651CF}">
      <dsp:nvSpPr>
        <dsp:cNvPr id="0" name=""/>
        <dsp:cNvSpPr/>
      </dsp:nvSpPr>
      <dsp:spPr>
        <a:xfrm>
          <a:off x="0" y="2886940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18D12-8539-4B1D-B502-23BD0FCFE475}">
      <dsp:nvSpPr>
        <dsp:cNvPr id="0" name=""/>
        <dsp:cNvSpPr/>
      </dsp:nvSpPr>
      <dsp:spPr>
        <a:xfrm>
          <a:off x="224789" y="2739340"/>
          <a:ext cx="3147059" cy="29520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>
              <a:solidFill>
                <a:prstClr val="white"/>
              </a:solidFill>
              <a:latin typeface="+mn-lt"/>
            </a:rPr>
            <a:t>Outcomes &amp; Impact of PD Hearth </a:t>
          </a:r>
          <a:endParaRPr lang="en-IN" sz="1100" b="1" i="0" kern="1200" dirty="0">
            <a:latin typeface="+mn-lt"/>
            <a:cs typeface="Arial" panose="020B0604020202020204" pitchFamily="34" charset="0"/>
          </a:endParaRPr>
        </a:p>
      </dsp:txBody>
      <dsp:txXfrm>
        <a:off x="239199" y="2753750"/>
        <a:ext cx="3118239" cy="266380"/>
      </dsp:txXfrm>
    </dsp:sp>
    <dsp:sp modelId="{96AEA57E-C5BE-43CC-BC5A-362960C36702}">
      <dsp:nvSpPr>
        <dsp:cNvPr id="0" name=""/>
        <dsp:cNvSpPr/>
      </dsp:nvSpPr>
      <dsp:spPr>
        <a:xfrm>
          <a:off x="0" y="3485704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16103-7E97-4296-BBC4-E90F611BBF26}">
      <dsp:nvSpPr>
        <dsp:cNvPr id="0" name=""/>
        <dsp:cNvSpPr/>
      </dsp:nvSpPr>
      <dsp:spPr>
        <a:xfrm>
          <a:off x="224789" y="3192940"/>
          <a:ext cx="3169718" cy="440364"/>
        </a:xfrm>
        <a:prstGeom prst="roundRect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Case Story- Kunal’s, </a:t>
          </a:r>
          <a:r>
            <a:rPr lang="en-US" sz="1100" b="1" i="0" kern="1200" dirty="0" err="1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Avya</a:t>
          </a:r>
          <a:r>
            <a:rPr lang="en-US" sz="1100" b="1" i="0" kern="120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, </a:t>
          </a:r>
          <a:r>
            <a:rPr lang="en-US" sz="1100" b="1" i="0" kern="1200" dirty="0" err="1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Vanisha</a:t>
          </a:r>
          <a:r>
            <a:rPr lang="en-US" sz="1100" b="1" i="0" kern="1200" dirty="0">
              <a:solidFill>
                <a:sysClr val="window" lastClr="FFFFFF"/>
              </a:solidFill>
              <a:latin typeface="+mn-lt"/>
              <a:ea typeface="Arial Unicode MS" pitchFamily="34" charset="-128"/>
              <a:cs typeface="Arial" pitchFamily="34" charset="0"/>
            </a:rPr>
            <a:t> &amp; Vanessa   Health Journey</a:t>
          </a:r>
          <a:endParaRPr lang="en-IN" sz="1100" b="1" i="0" kern="1200" dirty="0">
            <a:latin typeface="+mn-lt"/>
            <a:cs typeface="Arial" panose="020B0604020202020204" pitchFamily="34" charset="0"/>
          </a:endParaRPr>
        </a:p>
      </dsp:txBody>
      <dsp:txXfrm>
        <a:off x="246286" y="3214437"/>
        <a:ext cx="3126724" cy="397370"/>
      </dsp:txXfrm>
    </dsp:sp>
    <dsp:sp modelId="{7CA13937-65DC-442E-9F2C-AAAD61E51EC3}">
      <dsp:nvSpPr>
        <dsp:cNvPr id="0" name=""/>
        <dsp:cNvSpPr/>
      </dsp:nvSpPr>
      <dsp:spPr>
        <a:xfrm>
          <a:off x="0" y="3939304"/>
          <a:ext cx="44957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1C127-A6F5-4495-A172-6CBE35610A99}">
      <dsp:nvSpPr>
        <dsp:cNvPr id="0" name=""/>
        <dsp:cNvSpPr/>
      </dsp:nvSpPr>
      <dsp:spPr>
        <a:xfrm>
          <a:off x="224789" y="3791704"/>
          <a:ext cx="3147059" cy="2952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>
              <a:latin typeface="+mn-lt"/>
              <a:cs typeface="Arial" panose="020B0604020202020204" pitchFamily="34" charset="0"/>
            </a:rPr>
            <a:t>Thanks </a:t>
          </a:r>
        </a:p>
      </dsp:txBody>
      <dsp:txXfrm>
        <a:off x="239199" y="3806114"/>
        <a:ext cx="3118239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083A8-827F-45AE-89B9-9C70250F0FDD}">
      <dsp:nvSpPr>
        <dsp:cNvPr id="0" name=""/>
        <dsp:cNvSpPr/>
      </dsp:nvSpPr>
      <dsp:spPr>
        <a:xfrm>
          <a:off x="670275" y="666080"/>
          <a:ext cx="1162028" cy="11621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1465F7-06F4-4473-90D4-1565BC73CE5B}">
      <dsp:nvSpPr>
        <dsp:cNvPr id="0" name=""/>
        <dsp:cNvSpPr/>
      </dsp:nvSpPr>
      <dsp:spPr>
        <a:xfrm>
          <a:off x="926832" y="1086745"/>
          <a:ext cx="648477" cy="32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/>
              <a:ea typeface="+mn-ea"/>
              <a:cs typeface="+mn-cs"/>
            </a:rPr>
            <a:t>Identifying Malnourishment</a:t>
          </a:r>
          <a:endParaRPr lang="en-IN" sz="900" b="1" kern="1200">
            <a:latin typeface="Calibri Light"/>
            <a:ea typeface="+mn-ea"/>
            <a:cs typeface="+mn-cs"/>
          </a:endParaRPr>
        </a:p>
      </dsp:txBody>
      <dsp:txXfrm>
        <a:off x="926832" y="1086745"/>
        <a:ext cx="648477" cy="324205"/>
      </dsp:txXfrm>
    </dsp:sp>
    <dsp:sp modelId="{2840559C-B19D-4C65-ABBD-B3772DFA9472}">
      <dsp:nvSpPr>
        <dsp:cNvPr id="0" name=""/>
        <dsp:cNvSpPr/>
      </dsp:nvSpPr>
      <dsp:spPr>
        <a:xfrm>
          <a:off x="347453" y="1333906"/>
          <a:ext cx="1162028" cy="11621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C9144D-9E91-4695-B09D-FB75737F87CF}">
      <dsp:nvSpPr>
        <dsp:cNvPr id="0" name=""/>
        <dsp:cNvSpPr/>
      </dsp:nvSpPr>
      <dsp:spPr>
        <a:xfrm>
          <a:off x="602702" y="1755804"/>
          <a:ext cx="648477" cy="32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 Light"/>
              <a:ea typeface="+mn-ea"/>
              <a:cs typeface="+mn-cs"/>
            </a:rPr>
            <a:t>Treating Malnourishment </a:t>
          </a:r>
          <a:endParaRPr lang="en-IN" sz="900" b="1" kern="1200" dirty="0">
            <a:latin typeface="Calibri Light"/>
            <a:ea typeface="+mn-ea"/>
            <a:cs typeface="+mn-cs"/>
          </a:endParaRPr>
        </a:p>
      </dsp:txBody>
      <dsp:txXfrm>
        <a:off x="602702" y="1755804"/>
        <a:ext cx="648477" cy="324205"/>
      </dsp:txXfrm>
    </dsp:sp>
    <dsp:sp modelId="{DF01F3B7-88AF-4242-8D4D-1A04C15819A4}">
      <dsp:nvSpPr>
        <dsp:cNvPr id="0" name=""/>
        <dsp:cNvSpPr/>
      </dsp:nvSpPr>
      <dsp:spPr>
        <a:xfrm>
          <a:off x="670275" y="2004197"/>
          <a:ext cx="1162028" cy="116214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3FD86A-5F5E-4D91-BD5A-FA109A7B92B8}">
      <dsp:nvSpPr>
        <dsp:cNvPr id="0" name=""/>
        <dsp:cNvSpPr/>
      </dsp:nvSpPr>
      <dsp:spPr>
        <a:xfrm>
          <a:off x="926832" y="2424863"/>
          <a:ext cx="648477" cy="32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 Light"/>
              <a:ea typeface="+mn-ea"/>
              <a:cs typeface="+mn-cs"/>
            </a:rPr>
            <a:t>Tracking &amp; Follow up</a:t>
          </a:r>
          <a:endParaRPr lang="en-IN" sz="900" b="1" kern="1200" dirty="0">
            <a:latin typeface="Calibri Light"/>
            <a:ea typeface="+mn-ea"/>
            <a:cs typeface="+mn-cs"/>
          </a:endParaRPr>
        </a:p>
      </dsp:txBody>
      <dsp:txXfrm>
        <a:off x="926832" y="2424863"/>
        <a:ext cx="648477" cy="324205"/>
      </dsp:txXfrm>
    </dsp:sp>
    <dsp:sp modelId="{DCEF9E2C-D1B5-47DB-8B08-D50543EFBA20}">
      <dsp:nvSpPr>
        <dsp:cNvPr id="0" name=""/>
        <dsp:cNvSpPr/>
      </dsp:nvSpPr>
      <dsp:spPr>
        <a:xfrm>
          <a:off x="430284" y="2749068"/>
          <a:ext cx="998328" cy="99881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A4CB31-9E8F-4F91-BA17-B84CBB3571A3}">
      <dsp:nvSpPr>
        <dsp:cNvPr id="0" name=""/>
        <dsp:cNvSpPr/>
      </dsp:nvSpPr>
      <dsp:spPr>
        <a:xfrm>
          <a:off x="602702" y="3093921"/>
          <a:ext cx="648477" cy="32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libri Light"/>
              <a:ea typeface="+mn-ea"/>
              <a:cs typeface="+mn-cs"/>
            </a:rPr>
            <a:t>Strengthening local health bodies</a:t>
          </a:r>
          <a:endParaRPr lang="en-IN" sz="900" b="1" kern="1200">
            <a:latin typeface="Calibri Light"/>
            <a:ea typeface="+mn-ea"/>
            <a:cs typeface="+mn-cs"/>
          </a:endParaRPr>
        </a:p>
      </dsp:txBody>
      <dsp:txXfrm>
        <a:off x="602702" y="3093921"/>
        <a:ext cx="648477" cy="324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95A1A-0030-4441-BF3F-37C5338453AB}">
      <dsp:nvSpPr>
        <dsp:cNvPr id="0" name=""/>
        <dsp:cNvSpPr/>
      </dsp:nvSpPr>
      <dsp:spPr>
        <a:xfrm rot="5400000">
          <a:off x="152353" y="1387649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BE7D7-BD76-47B9-927B-DDB9A0CE4F59}">
      <dsp:nvSpPr>
        <dsp:cNvPr id="0" name=""/>
        <dsp:cNvSpPr/>
      </dsp:nvSpPr>
      <dsp:spPr>
        <a:xfrm>
          <a:off x="76030" y="1614969"/>
          <a:ext cx="686869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SCREENING</a:t>
          </a:r>
          <a:r>
            <a:rPr lang="en-US" sz="900" kern="1200" dirty="0"/>
            <a:t> OF AWC (6 to 59 month) CHILDREN</a:t>
          </a:r>
          <a:endParaRPr lang="en-IN" sz="900" kern="1200" dirty="0"/>
        </a:p>
      </dsp:txBody>
      <dsp:txXfrm>
        <a:off x="76030" y="1614969"/>
        <a:ext cx="686869" cy="602081"/>
      </dsp:txXfrm>
    </dsp:sp>
    <dsp:sp modelId="{9EF919E1-0C16-4C75-A6D8-FC5CC0709420}">
      <dsp:nvSpPr>
        <dsp:cNvPr id="0" name=""/>
        <dsp:cNvSpPr/>
      </dsp:nvSpPr>
      <dsp:spPr>
        <a:xfrm>
          <a:off x="633302" y="1331637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8DDB-1ED9-4A10-8335-38C8C6F6B0DB}">
      <dsp:nvSpPr>
        <dsp:cNvPr id="0" name=""/>
        <dsp:cNvSpPr/>
      </dsp:nvSpPr>
      <dsp:spPr>
        <a:xfrm rot="5400000">
          <a:off x="993215" y="1179576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52BEB-3AA6-4954-98B4-2435D688D968}">
      <dsp:nvSpPr>
        <dsp:cNvPr id="0" name=""/>
        <dsp:cNvSpPr/>
      </dsp:nvSpPr>
      <dsp:spPr>
        <a:xfrm>
          <a:off x="916893" y="1406897"/>
          <a:ext cx="686869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NRC REFERRAL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SAM CHILD</a:t>
          </a:r>
          <a:endParaRPr lang="en-IN" sz="900" kern="1200" dirty="0">
            <a:solidFill>
              <a:srgbClr val="FF0000"/>
            </a:solidFill>
          </a:endParaRPr>
        </a:p>
      </dsp:txBody>
      <dsp:txXfrm>
        <a:off x="916893" y="1406897"/>
        <a:ext cx="686869" cy="602081"/>
      </dsp:txXfrm>
    </dsp:sp>
    <dsp:sp modelId="{8A6E26B0-CF00-4297-AB57-705B2C34AEF2}">
      <dsp:nvSpPr>
        <dsp:cNvPr id="0" name=""/>
        <dsp:cNvSpPr/>
      </dsp:nvSpPr>
      <dsp:spPr>
        <a:xfrm>
          <a:off x="1474164" y="1123564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CBD24-FC01-4F73-8D18-641CC3D8C9C1}">
      <dsp:nvSpPr>
        <dsp:cNvPr id="0" name=""/>
        <dsp:cNvSpPr/>
      </dsp:nvSpPr>
      <dsp:spPr>
        <a:xfrm rot="5400000">
          <a:off x="1834078" y="971504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2DE52-3654-4632-8A47-2F43E21A525C}">
      <dsp:nvSpPr>
        <dsp:cNvPr id="0" name=""/>
        <dsp:cNvSpPr/>
      </dsp:nvSpPr>
      <dsp:spPr>
        <a:xfrm>
          <a:off x="1776078" y="1190925"/>
          <a:ext cx="793217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FGD</a:t>
          </a:r>
          <a:r>
            <a:rPr lang="en-US" sz="900" kern="1200" dirty="0"/>
            <a:t> WITH COMMUNITY WEALTH RANKING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SEASONAL CALENDAR</a:t>
          </a:r>
          <a:endParaRPr lang="en-IN" sz="900" kern="1200" dirty="0"/>
        </a:p>
      </dsp:txBody>
      <dsp:txXfrm>
        <a:off x="1776078" y="1190925"/>
        <a:ext cx="793217" cy="602081"/>
      </dsp:txXfrm>
    </dsp:sp>
    <dsp:sp modelId="{76B90B5E-FF03-491B-9D18-87DE97899E12}">
      <dsp:nvSpPr>
        <dsp:cNvPr id="0" name=""/>
        <dsp:cNvSpPr/>
      </dsp:nvSpPr>
      <dsp:spPr>
        <a:xfrm>
          <a:off x="2315027" y="915492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5586C-3810-4E46-9E14-E69C440EB6A8}">
      <dsp:nvSpPr>
        <dsp:cNvPr id="0" name=""/>
        <dsp:cNvSpPr/>
      </dsp:nvSpPr>
      <dsp:spPr>
        <a:xfrm rot="5400000">
          <a:off x="2641411" y="777844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D5420-7CE6-4B36-BF7F-74811548CD4F}">
      <dsp:nvSpPr>
        <dsp:cNvPr id="0" name=""/>
        <dsp:cNvSpPr/>
      </dsp:nvSpPr>
      <dsp:spPr>
        <a:xfrm>
          <a:off x="2549570" y="1019303"/>
          <a:ext cx="871623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TRANSIT WALK </a:t>
          </a:r>
          <a:r>
            <a:rPr lang="en-US" sz="900" kern="1200" dirty="0"/>
            <a:t>HOME VISIT OBSEVRATION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MARKET SURVEY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RESOURCE MAPPING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  <a:endParaRPr lang="en-IN" sz="900" kern="1200" dirty="0"/>
        </a:p>
      </dsp:txBody>
      <dsp:txXfrm>
        <a:off x="2549570" y="1019303"/>
        <a:ext cx="871623" cy="602081"/>
      </dsp:txXfrm>
    </dsp:sp>
    <dsp:sp modelId="{621AF6DC-8E33-4481-BCB9-498873EDB2B6}">
      <dsp:nvSpPr>
        <dsp:cNvPr id="0" name=""/>
        <dsp:cNvSpPr/>
      </dsp:nvSpPr>
      <dsp:spPr>
        <a:xfrm>
          <a:off x="3172795" y="707420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D090-95B6-4205-8B0D-96A3C7199716}">
      <dsp:nvSpPr>
        <dsp:cNvPr id="0" name=""/>
        <dsp:cNvSpPr/>
      </dsp:nvSpPr>
      <dsp:spPr>
        <a:xfrm rot="5400000">
          <a:off x="3520139" y="555359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83454-09C4-49CB-A07F-A2CD533FAE40}">
      <dsp:nvSpPr>
        <dsp:cNvPr id="0" name=""/>
        <dsp:cNvSpPr/>
      </dsp:nvSpPr>
      <dsp:spPr>
        <a:xfrm>
          <a:off x="3431535" y="783204"/>
          <a:ext cx="846484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INITIAL MEETING </a:t>
          </a:r>
          <a:r>
            <a:rPr lang="en-US" sz="900" kern="1200" dirty="0"/>
            <a:t>WITH COMMUNITY</a:t>
          </a:r>
          <a:endParaRPr lang="en-IN" sz="900" kern="1200" dirty="0"/>
        </a:p>
      </dsp:txBody>
      <dsp:txXfrm>
        <a:off x="3431535" y="783204"/>
        <a:ext cx="846484" cy="602081"/>
      </dsp:txXfrm>
    </dsp:sp>
    <dsp:sp modelId="{E11E4DCC-8909-43B6-A34E-24E4BD998BC2}">
      <dsp:nvSpPr>
        <dsp:cNvPr id="0" name=""/>
        <dsp:cNvSpPr/>
      </dsp:nvSpPr>
      <dsp:spPr>
        <a:xfrm>
          <a:off x="4001088" y="499347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F012E-989B-475F-8EF5-5AF5690A1E7B}">
      <dsp:nvSpPr>
        <dsp:cNvPr id="0" name=""/>
        <dsp:cNvSpPr/>
      </dsp:nvSpPr>
      <dsp:spPr>
        <a:xfrm rot="5400000">
          <a:off x="4375862" y="326904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D9E6C-4AE3-465C-A161-580BCDF79CD9}">
      <dsp:nvSpPr>
        <dsp:cNvPr id="0" name=""/>
        <dsp:cNvSpPr/>
      </dsp:nvSpPr>
      <dsp:spPr>
        <a:xfrm>
          <a:off x="4316370" y="574607"/>
          <a:ext cx="686869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12 DAYS PDH SESSIONS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THR RECIPIE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NUTRITION DEMO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HEALTH MESSAGES</a:t>
          </a:r>
        </a:p>
      </dsp:txBody>
      <dsp:txXfrm>
        <a:off x="4316370" y="574607"/>
        <a:ext cx="686869" cy="602081"/>
      </dsp:txXfrm>
    </dsp:sp>
    <dsp:sp modelId="{8CF9E323-13B2-4178-982A-EAD6D56E65A7}">
      <dsp:nvSpPr>
        <dsp:cNvPr id="0" name=""/>
        <dsp:cNvSpPr/>
      </dsp:nvSpPr>
      <dsp:spPr>
        <a:xfrm>
          <a:off x="4837615" y="291275"/>
          <a:ext cx="129598" cy="1295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F573B-5437-4BEC-B392-9B5067181AD0}">
      <dsp:nvSpPr>
        <dsp:cNvPr id="0" name=""/>
        <dsp:cNvSpPr/>
      </dsp:nvSpPr>
      <dsp:spPr>
        <a:xfrm rot="5400000">
          <a:off x="5197529" y="139215"/>
          <a:ext cx="457227" cy="7608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43C3-54ED-4F38-9A4E-9D6051E9D0B2}">
      <dsp:nvSpPr>
        <dsp:cNvPr id="0" name=""/>
        <dsp:cNvSpPr/>
      </dsp:nvSpPr>
      <dsp:spPr>
        <a:xfrm>
          <a:off x="5121206" y="366535"/>
          <a:ext cx="686869" cy="60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FOLLOW UP </a:t>
          </a:r>
          <a:r>
            <a:rPr lang="en-US" sz="900" kern="1200" dirty="0"/>
            <a:t>30, 45, 60 DAYS</a:t>
          </a:r>
          <a:endParaRPr lang="en-IN" sz="900" kern="1200" dirty="0"/>
        </a:p>
      </dsp:txBody>
      <dsp:txXfrm>
        <a:off x="5121206" y="366535"/>
        <a:ext cx="686869" cy="602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C5A79-312A-44AD-8DF8-D2F02A40999A}">
      <dsp:nvSpPr>
        <dsp:cNvPr id="0" name=""/>
        <dsp:cNvSpPr/>
      </dsp:nvSpPr>
      <dsp:spPr>
        <a:xfrm>
          <a:off x="1587915" y="66605"/>
          <a:ext cx="810209" cy="35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Breastfeeding Practices </a:t>
          </a:r>
          <a:endParaRPr lang="en-IN" sz="900" kern="1200" dirty="0"/>
        </a:p>
      </dsp:txBody>
      <dsp:txXfrm>
        <a:off x="1605340" y="84030"/>
        <a:ext cx="775359" cy="322104"/>
      </dsp:txXfrm>
    </dsp:sp>
    <dsp:sp modelId="{D44806EC-A271-4433-8012-387798ACF283}">
      <dsp:nvSpPr>
        <dsp:cNvPr id="0" name=""/>
        <dsp:cNvSpPr/>
      </dsp:nvSpPr>
      <dsp:spPr>
        <a:xfrm>
          <a:off x="1337312" y="250143"/>
          <a:ext cx="1298754" cy="1298754"/>
        </a:xfrm>
        <a:custGeom>
          <a:avLst/>
          <a:gdLst/>
          <a:ahLst/>
          <a:cxnLst/>
          <a:rect l="0" t="0" r="0" b="0"/>
          <a:pathLst>
            <a:path>
              <a:moveTo>
                <a:pt x="1065683" y="150999"/>
              </a:moveTo>
              <a:arcTo wR="649377" hR="649377" stAng="18592368" swAng="3427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01037-DC0A-463C-832E-1306D7E04EFC}">
      <dsp:nvSpPr>
        <dsp:cNvPr id="0" name=""/>
        <dsp:cNvSpPr/>
      </dsp:nvSpPr>
      <dsp:spPr>
        <a:xfrm>
          <a:off x="2108006" y="984965"/>
          <a:ext cx="894781" cy="401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Breast Cancer Awareness</a:t>
          </a:r>
          <a:endParaRPr lang="en-IN" sz="800" kern="1200" dirty="0"/>
        </a:p>
      </dsp:txBody>
      <dsp:txXfrm>
        <a:off x="2127586" y="1004545"/>
        <a:ext cx="855621" cy="361931"/>
      </dsp:txXfrm>
    </dsp:sp>
    <dsp:sp modelId="{6E693D6C-08DD-4A4C-B2A2-845B85299226}">
      <dsp:nvSpPr>
        <dsp:cNvPr id="0" name=""/>
        <dsp:cNvSpPr/>
      </dsp:nvSpPr>
      <dsp:spPr>
        <a:xfrm>
          <a:off x="1343643" y="211445"/>
          <a:ext cx="1298754" cy="1298754"/>
        </a:xfrm>
        <a:custGeom>
          <a:avLst/>
          <a:gdLst/>
          <a:ahLst/>
          <a:cxnLst/>
          <a:rect l="0" t="0" r="0" b="0"/>
          <a:pathLst>
            <a:path>
              <a:moveTo>
                <a:pt x="1024860" y="1179191"/>
              </a:moveTo>
              <a:arcTo wR="649377" hR="649377" stAng="3280473" swAng="43823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12B23-8A7B-4E76-A32B-BCE6B72CAD37}">
      <dsp:nvSpPr>
        <dsp:cNvPr id="0" name=""/>
        <dsp:cNvSpPr/>
      </dsp:nvSpPr>
      <dsp:spPr>
        <a:xfrm>
          <a:off x="950117" y="1001336"/>
          <a:ext cx="961051" cy="368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Safe Motherhood Practices</a:t>
          </a:r>
          <a:endParaRPr lang="en-IN" sz="900" kern="1200" dirty="0"/>
        </a:p>
      </dsp:txBody>
      <dsp:txXfrm>
        <a:off x="968098" y="1019317"/>
        <a:ext cx="925089" cy="332388"/>
      </dsp:txXfrm>
    </dsp:sp>
    <dsp:sp modelId="{7CC987BC-463E-4D18-899A-98E7F69FBEC0}">
      <dsp:nvSpPr>
        <dsp:cNvPr id="0" name=""/>
        <dsp:cNvSpPr/>
      </dsp:nvSpPr>
      <dsp:spPr>
        <a:xfrm>
          <a:off x="1350877" y="249401"/>
          <a:ext cx="1298754" cy="1298754"/>
        </a:xfrm>
        <a:custGeom>
          <a:avLst/>
          <a:gdLst/>
          <a:ahLst/>
          <a:cxnLst/>
          <a:rect l="0" t="0" r="0" b="0"/>
          <a:pathLst>
            <a:path>
              <a:moveTo>
                <a:pt x="7161" y="745549"/>
              </a:moveTo>
              <a:arcTo wR="649377" hR="649377" stAng="10288992" swAng="35117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11B57-CE58-4927-9F1A-6FC9F90210EE}">
      <dsp:nvSpPr>
        <dsp:cNvPr id="0" name=""/>
        <dsp:cNvSpPr/>
      </dsp:nvSpPr>
      <dsp:spPr>
        <a:xfrm>
          <a:off x="2" y="411943"/>
          <a:ext cx="1555938" cy="892228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AE4FD-743D-45DA-886D-612736418991}">
      <dsp:nvSpPr>
        <dsp:cNvPr id="0" name=""/>
        <dsp:cNvSpPr/>
      </dsp:nvSpPr>
      <dsp:spPr>
        <a:xfrm>
          <a:off x="93111" y="1292239"/>
          <a:ext cx="1374701" cy="4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Health screenings using Anthropometric tools. </a:t>
          </a:r>
          <a:r>
            <a:rPr lang="en-IN" sz="1000" b="1" kern="1200" dirty="0"/>
            <a:t>Digital integration- App</a:t>
          </a:r>
        </a:p>
      </dsp:txBody>
      <dsp:txXfrm>
        <a:off x="93111" y="1292239"/>
        <a:ext cx="1374701" cy="412482"/>
      </dsp:txXfrm>
    </dsp:sp>
    <dsp:sp modelId="{E71AC680-DE88-4C4B-9A65-EE25A52DEC1A}">
      <dsp:nvSpPr>
        <dsp:cNvPr id="0" name=""/>
        <dsp:cNvSpPr/>
      </dsp:nvSpPr>
      <dsp:spPr>
        <a:xfrm>
          <a:off x="3449349" y="408196"/>
          <a:ext cx="1436451" cy="924348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46829-31B5-43BE-BD2A-8FF227D25BEC}">
      <dsp:nvSpPr>
        <dsp:cNvPr id="0" name=""/>
        <dsp:cNvSpPr/>
      </dsp:nvSpPr>
      <dsp:spPr>
        <a:xfrm>
          <a:off x="1796806" y="1300269"/>
          <a:ext cx="1395959" cy="4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/>
            <a:t>Participatory Approach: </a:t>
          </a:r>
          <a:r>
            <a:rPr lang="en-IN" sz="1000" b="0" kern="1200" dirty="0"/>
            <a:t>Developing Champion Mothers &amp; Volunteers.</a:t>
          </a:r>
        </a:p>
      </dsp:txBody>
      <dsp:txXfrm>
        <a:off x="1796806" y="1300269"/>
        <a:ext cx="1395959" cy="412482"/>
      </dsp:txXfrm>
    </dsp:sp>
    <dsp:sp modelId="{CA8C9A0C-F768-4617-9139-CB7DF86F4584}">
      <dsp:nvSpPr>
        <dsp:cNvPr id="0" name=""/>
        <dsp:cNvSpPr/>
      </dsp:nvSpPr>
      <dsp:spPr>
        <a:xfrm>
          <a:off x="1754142" y="400269"/>
          <a:ext cx="1526052" cy="905772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1E4B6-060E-4CEE-AF1B-BBF13F8FA681}">
      <dsp:nvSpPr>
        <dsp:cNvPr id="0" name=""/>
        <dsp:cNvSpPr/>
      </dsp:nvSpPr>
      <dsp:spPr>
        <a:xfrm>
          <a:off x="3217339" y="1295625"/>
          <a:ext cx="1864877" cy="4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Value Addition in THR </a:t>
          </a:r>
          <a:r>
            <a:rPr lang="en-GB" sz="1000" b="0" kern="1200" dirty="0"/>
            <a:t>(Supplementary Nutrition by Govt) Recipe booklet developed. </a:t>
          </a:r>
          <a:endParaRPr lang="en-IN" sz="1000" kern="1200" dirty="0"/>
        </a:p>
      </dsp:txBody>
      <dsp:txXfrm>
        <a:off x="3217339" y="1295625"/>
        <a:ext cx="1864877" cy="412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C3FA-4842-4A98-A4C8-9E751A3AA523}">
      <dsp:nvSpPr>
        <dsp:cNvPr id="0" name=""/>
        <dsp:cNvSpPr/>
      </dsp:nvSpPr>
      <dsp:spPr>
        <a:xfrm>
          <a:off x="44437" y="292570"/>
          <a:ext cx="1597446" cy="1006336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3FA3-2FF6-46D1-B939-C26BA825D699}">
      <dsp:nvSpPr>
        <dsp:cNvPr id="0" name=""/>
        <dsp:cNvSpPr/>
      </dsp:nvSpPr>
      <dsp:spPr>
        <a:xfrm>
          <a:off x="0" y="1314212"/>
          <a:ext cx="1685227" cy="49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>
              <a:latin typeface="+mn-lt"/>
            </a:rPr>
            <a:t>Synergy &amp; Contribution:</a:t>
          </a:r>
          <a:r>
            <a:rPr lang="en-IN" sz="900" b="0" kern="1200" dirty="0">
              <a:latin typeface="+mn-lt"/>
            </a:rPr>
            <a:t> with different schemes and project</a:t>
          </a:r>
        </a:p>
      </dsp:txBody>
      <dsp:txXfrm>
        <a:off x="0" y="1314212"/>
        <a:ext cx="1685227" cy="499256"/>
      </dsp:txXfrm>
    </dsp:sp>
    <dsp:sp modelId="{D6E4E8CF-732F-4E23-A20A-EFB2BE4A2FF1}">
      <dsp:nvSpPr>
        <dsp:cNvPr id="0" name=""/>
        <dsp:cNvSpPr/>
      </dsp:nvSpPr>
      <dsp:spPr>
        <a:xfrm>
          <a:off x="1841300" y="288263"/>
          <a:ext cx="1564261" cy="1023563"/>
        </a:xfrm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D3645-8337-4EE2-8892-217164048F74}">
      <dsp:nvSpPr>
        <dsp:cNvPr id="0" name=""/>
        <dsp:cNvSpPr/>
      </dsp:nvSpPr>
      <dsp:spPr>
        <a:xfrm>
          <a:off x="1792949" y="1318519"/>
          <a:ext cx="1688416" cy="49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>
              <a:latin typeface="+mn-lt"/>
            </a:rPr>
            <a:t>Counselling of Secondary Caregivers</a:t>
          </a:r>
          <a:r>
            <a:rPr lang="en-IN" sz="900" b="0" kern="1200" dirty="0">
              <a:latin typeface="+mn-lt"/>
            </a:rPr>
            <a:t> and Newly-wed Couples, Pregnant and Lactating</a:t>
          </a:r>
        </a:p>
      </dsp:txBody>
      <dsp:txXfrm>
        <a:off x="1792949" y="1318519"/>
        <a:ext cx="1688416" cy="499256"/>
      </dsp:txXfrm>
    </dsp:sp>
    <dsp:sp modelId="{3B2B454E-2F67-444E-89BB-DD4CE05CA899}">
      <dsp:nvSpPr>
        <dsp:cNvPr id="0" name=""/>
        <dsp:cNvSpPr/>
      </dsp:nvSpPr>
      <dsp:spPr>
        <a:xfrm>
          <a:off x="3533635" y="281061"/>
          <a:ext cx="1519234" cy="1052371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7332-402D-465D-9963-AA3706455940}">
      <dsp:nvSpPr>
        <dsp:cNvPr id="0" name=""/>
        <dsp:cNvSpPr/>
      </dsp:nvSpPr>
      <dsp:spPr>
        <a:xfrm>
          <a:off x="3702757" y="1325721"/>
          <a:ext cx="1345705" cy="49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+mn-lt"/>
            </a:rPr>
            <a:t>AWC’s using Kitchen gardens &amp; practices. </a:t>
          </a:r>
          <a:r>
            <a:rPr lang="en-US" sz="900" b="1" kern="1200" dirty="0">
              <a:latin typeface="+mn-lt"/>
            </a:rPr>
            <a:t>Experiential learning</a:t>
          </a:r>
          <a:r>
            <a:rPr lang="en-US" sz="900" b="0" kern="1200" dirty="0">
              <a:latin typeface="+mn-lt"/>
            </a:rPr>
            <a:t>.</a:t>
          </a:r>
          <a:endParaRPr lang="en-IN" sz="900" b="0" kern="1200" dirty="0">
            <a:latin typeface="+mn-lt"/>
          </a:endParaRPr>
        </a:p>
      </dsp:txBody>
      <dsp:txXfrm>
        <a:off x="3702757" y="1325721"/>
        <a:ext cx="1345705" cy="499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26765-F266-4AB2-A0D3-F657B338C5BD}">
      <dsp:nvSpPr>
        <dsp:cNvPr id="0" name=""/>
        <dsp:cNvSpPr/>
      </dsp:nvSpPr>
      <dsp:spPr>
        <a:xfrm>
          <a:off x="0" y="0"/>
          <a:ext cx="1704067" cy="46967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Health Awareness &amp; Capacity Building of Caregivers</a:t>
          </a:r>
          <a:endParaRPr lang="en-US" sz="800" kern="1200" dirty="0">
            <a:latin typeface="Avenir Book"/>
          </a:endParaRPr>
        </a:p>
      </dsp:txBody>
      <dsp:txXfrm>
        <a:off x="234836" y="0"/>
        <a:ext cx="1234395" cy="469672"/>
      </dsp:txXfrm>
    </dsp:sp>
    <dsp:sp modelId="{9C33FCB4-3590-49E7-AE07-A6D73CA5298D}">
      <dsp:nvSpPr>
        <dsp:cNvPr id="0" name=""/>
        <dsp:cNvSpPr/>
      </dsp:nvSpPr>
      <dsp:spPr>
        <a:xfrm>
          <a:off x="1535989" y="0"/>
          <a:ext cx="1704067" cy="46967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Linkage with government schemes and facilities</a:t>
          </a:r>
          <a:endParaRPr lang="en-US" sz="800" kern="1200" dirty="0">
            <a:latin typeface="Avenir Book"/>
          </a:endParaRPr>
        </a:p>
      </dsp:txBody>
      <dsp:txXfrm>
        <a:off x="1770825" y="0"/>
        <a:ext cx="1234395" cy="469672"/>
      </dsp:txXfrm>
    </dsp:sp>
    <dsp:sp modelId="{F4A5E912-6D87-49D0-BC09-FA663C7BE5E4}">
      <dsp:nvSpPr>
        <dsp:cNvPr id="0" name=""/>
        <dsp:cNvSpPr/>
      </dsp:nvSpPr>
      <dsp:spPr>
        <a:xfrm>
          <a:off x="3035192" y="0"/>
          <a:ext cx="1704067" cy="46967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Community Contribution &amp; Ownership</a:t>
          </a:r>
          <a:endParaRPr lang="en-US" sz="800" kern="1200" dirty="0">
            <a:latin typeface="Avenir Book"/>
          </a:endParaRPr>
        </a:p>
      </dsp:txBody>
      <dsp:txXfrm>
        <a:off x="3270028" y="0"/>
        <a:ext cx="1234395" cy="469672"/>
      </dsp:txXfrm>
    </dsp:sp>
    <dsp:sp modelId="{0A541AED-4EC6-4E0F-9580-524AF03ED6AE}">
      <dsp:nvSpPr>
        <dsp:cNvPr id="0" name=""/>
        <dsp:cNvSpPr/>
      </dsp:nvSpPr>
      <dsp:spPr>
        <a:xfrm>
          <a:off x="4598978" y="0"/>
          <a:ext cx="1447502" cy="46967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/>
            <a:t>Strengthening Local bodies (MAS/VHSNC, AWW’s)</a:t>
          </a:r>
          <a:endParaRPr lang="en-US" sz="800" kern="1200" dirty="0">
            <a:latin typeface="Avenir Book"/>
          </a:endParaRPr>
        </a:p>
      </dsp:txBody>
      <dsp:txXfrm>
        <a:off x="4833814" y="0"/>
        <a:ext cx="977830" cy="469672"/>
      </dsp:txXfrm>
    </dsp:sp>
    <dsp:sp modelId="{BA8EBDBE-2B8B-4308-800F-A5AF4D3E64A1}">
      <dsp:nvSpPr>
        <dsp:cNvPr id="0" name=""/>
        <dsp:cNvSpPr/>
      </dsp:nvSpPr>
      <dsp:spPr>
        <a:xfrm>
          <a:off x="5880406" y="0"/>
          <a:ext cx="1704067" cy="469672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Avenir Book"/>
            </a:rPr>
            <a:t>Scalability- C</a:t>
          </a:r>
          <a:r>
            <a:rPr lang="en-IN" sz="800" b="1" kern="1200" dirty="0" err="1"/>
            <a:t>ost</a:t>
          </a:r>
          <a:r>
            <a:rPr lang="en-IN" sz="800" b="1" kern="1200" dirty="0"/>
            <a:t> efficient, &amp; Participatory Practices </a:t>
          </a:r>
          <a:endParaRPr lang="en-US" sz="800" b="1" kern="1200" dirty="0">
            <a:latin typeface="Avenir Book"/>
          </a:endParaRPr>
        </a:p>
      </dsp:txBody>
      <dsp:txXfrm>
        <a:off x="6115242" y="0"/>
        <a:ext cx="1234395" cy="469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9B719-039C-4E35-AD8B-A98AEAB89776}">
      <dsp:nvSpPr>
        <dsp:cNvPr id="0" name=""/>
        <dsp:cNvSpPr/>
      </dsp:nvSpPr>
      <dsp:spPr>
        <a:xfrm>
          <a:off x="0" y="4880"/>
          <a:ext cx="2042847" cy="8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0" y="4880"/>
        <a:ext cx="2042847" cy="848400"/>
      </dsp:txXfrm>
    </dsp:sp>
    <dsp:sp modelId="{9F5E0034-7142-4DA1-AA16-8FACFACFCEE2}">
      <dsp:nvSpPr>
        <dsp:cNvPr id="0" name=""/>
        <dsp:cNvSpPr/>
      </dsp:nvSpPr>
      <dsp:spPr>
        <a:xfrm>
          <a:off x="2042847" y="102380"/>
          <a:ext cx="408569" cy="653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D8780-64A5-4BC4-A90E-A66AEFB65FDB}">
      <dsp:nvSpPr>
        <dsp:cNvPr id="0" name=""/>
        <dsp:cNvSpPr/>
      </dsp:nvSpPr>
      <dsp:spPr>
        <a:xfrm>
          <a:off x="2622832" y="30239"/>
          <a:ext cx="5556545" cy="6534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u="sng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February (Day 30)</a:t>
          </a:r>
          <a:r>
            <a:rPr lang="en-US" sz="11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1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 regular home visits and close monitoring, </a:t>
          </a:r>
          <a:r>
            <a:rPr lang="en-US" sz="11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Avya’s</a:t>
          </a:r>
          <a:r>
            <a:rPr lang="en-US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weight increased to 9.9 kg.</a:t>
          </a:r>
          <a:r>
            <a:rPr lang="en-US" sz="11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Her mother continued to follow nutrition guidance diligently.</a:t>
          </a:r>
        </a:p>
      </dsp:txBody>
      <dsp:txXfrm>
        <a:off x="2622832" y="30239"/>
        <a:ext cx="5556545" cy="653400"/>
      </dsp:txXfrm>
    </dsp:sp>
    <dsp:sp modelId="{2DF93300-E2AD-4B3B-8301-39D7DB58B754}">
      <dsp:nvSpPr>
        <dsp:cNvPr id="0" name=""/>
        <dsp:cNvSpPr/>
      </dsp:nvSpPr>
      <dsp:spPr>
        <a:xfrm>
          <a:off x="0" y="972081"/>
          <a:ext cx="2044844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0" y="972081"/>
        <a:ext cx="2044844" cy="653400"/>
      </dsp:txXfrm>
    </dsp:sp>
    <dsp:sp modelId="{7A45776D-7AB4-4D00-B081-B94C3CABDE12}">
      <dsp:nvSpPr>
        <dsp:cNvPr id="0" name=""/>
        <dsp:cNvSpPr/>
      </dsp:nvSpPr>
      <dsp:spPr>
        <a:xfrm>
          <a:off x="2060113" y="971473"/>
          <a:ext cx="408968" cy="653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85A77-7FD7-4B51-993E-F14B206C1D92}">
      <dsp:nvSpPr>
        <dsp:cNvPr id="0" name=""/>
        <dsp:cNvSpPr/>
      </dsp:nvSpPr>
      <dsp:spPr>
        <a:xfrm>
          <a:off x="2617400" y="976962"/>
          <a:ext cx="5561977" cy="653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u="sng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March (Day 60) </a:t>
          </a: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the 60th day, </a:t>
          </a:r>
          <a:r>
            <a:rPr lang="en-US" sz="12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Avya’s</a:t>
          </a:r>
          <a:r>
            <a:rPr lang="en-US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weight reached 10.2 kg, </a:t>
          </a:r>
          <a:r>
            <a:rPr lang="en-US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moving her into the Normal nutrition category.</a:t>
          </a:r>
        </a:p>
      </dsp:txBody>
      <dsp:txXfrm>
        <a:off x="2617400" y="976962"/>
        <a:ext cx="5561977" cy="65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33580F7-9891-4CED-97DE-7ABBD6DB3ED1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91F6AA9-5467-44C6-BDDB-06FE23F09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9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6AA9-5467-44C6-BDDB-06FE23F09F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C73B-8D30-480A-94F0-10A67FB5E803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03E9-75DB-44A9-9902-66504BD7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0.jp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22.jpg"/><Relationship Id="rId10" Type="http://schemas.microsoft.com/office/2007/relationships/diagramDrawing" Target="../diagrams/drawing8.xml"/><Relationship Id="rId4" Type="http://schemas.openxmlformats.org/officeDocument/2006/relationships/image" Target="../media/image21.jp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99192-FC2D-110C-0DAD-BA04F57AC368}"/>
              </a:ext>
            </a:extLst>
          </p:cNvPr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 descr="srout mono.wmf">
            <a:extLst>
              <a:ext uri="{FF2B5EF4-FFF2-40B4-BE49-F238E27FC236}">
                <a16:creationId xmlns:a16="http://schemas.microsoft.com/office/drawing/2014/main" id="{6A9A34F7-B639-3F14-87C4-D60AFA925F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7511"/>
            <a:ext cx="1080120" cy="1017427"/>
          </a:xfrm>
          <a:prstGeom prst="rect">
            <a:avLst/>
          </a:prstGeom>
          <a:noFill/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46376EDC-19DB-CD41-324A-680FA4E09146}"/>
              </a:ext>
            </a:extLst>
          </p:cNvPr>
          <p:cNvSpPr txBox="1">
            <a:spLocks/>
          </p:cNvSpPr>
          <p:nvPr/>
        </p:nvSpPr>
        <p:spPr>
          <a:xfrm>
            <a:off x="1097614" y="1555589"/>
            <a:ext cx="6948772" cy="535936"/>
          </a:xfrm>
          <a:prstGeom prst="rect">
            <a:avLst/>
          </a:prstGeom>
          <a:noFill/>
        </p:spPr>
        <p:txBody>
          <a:bodyPr vert="horz" lIns="121920" tIns="60960" rIns="121920" bIns="60960" rtlCol="0" anchor="b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2760A2"/>
                </a:solidFill>
                <a:latin typeface="Avenir Roman"/>
                <a:ea typeface="+mj-ea"/>
                <a:cs typeface="Avenir Roman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/>
                <a:ea typeface="Verdana" panose="020B0604030504040204" pitchFamily="34" charset="0"/>
                <a:cs typeface="+mj-cs"/>
              </a:rPr>
              <a:t>BHARAT ALUMINIUM COMPANY LIMITED (BALCO)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C3055A-C077-DF55-C028-41AEB354A209}"/>
              </a:ext>
            </a:extLst>
          </p:cNvPr>
          <p:cNvSpPr/>
          <p:nvPr/>
        </p:nvSpPr>
        <p:spPr>
          <a:xfrm>
            <a:off x="719572" y="4665879"/>
            <a:ext cx="7957392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  <a:latin typeface="Avenir book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venir book"/>
              </a:rPr>
              <a:t>Implementing Agency - </a:t>
            </a:r>
            <a:r>
              <a:rPr lang="en-IN" sz="1600" b="1" dirty="0">
                <a:solidFill>
                  <a:schemeClr val="tx2">
                    <a:lumMod val="50000"/>
                  </a:schemeClr>
                </a:solidFill>
                <a:latin typeface="Avenir book"/>
                <a:cs typeface="Arial" panose="020B0604020202020204" pitchFamily="34" charset="0"/>
              </a:rPr>
              <a:t>Social Revival Group of Urban Rural and Tribal (SROUT) </a:t>
            </a:r>
          </a:p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76BD22-44BE-67FF-8B0E-BB486503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0631"/>
            <a:ext cx="3581182" cy="6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71BFE-9653-4F15-8818-FED5C817FA1A}"/>
              </a:ext>
            </a:extLst>
          </p:cNvPr>
          <p:cNvSpPr txBox="1"/>
          <p:nvPr/>
        </p:nvSpPr>
        <p:spPr>
          <a:xfrm>
            <a:off x="354704" y="272683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Positive Deviance/Hearth (PDH)</a:t>
            </a:r>
            <a:endParaRPr lang="en-I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443B0-5515-4064-B226-8E6237BFB6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/>
          <a:stretch/>
        </p:blipFill>
        <p:spPr>
          <a:xfrm>
            <a:off x="4572000" y="2380478"/>
            <a:ext cx="3888432" cy="211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34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6B8B3-B904-BAD0-E686-11803EA46E29}"/>
              </a:ext>
            </a:extLst>
          </p:cNvPr>
          <p:cNvGrpSpPr/>
          <p:nvPr/>
        </p:nvGrpSpPr>
        <p:grpSpPr>
          <a:xfrm>
            <a:off x="179512" y="699542"/>
            <a:ext cx="8611263" cy="3815901"/>
            <a:chOff x="1279012" y="1900346"/>
            <a:chExt cx="9170599" cy="47410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7142799-9E05-91C1-F984-3F30641A2E4B}"/>
                </a:ext>
              </a:extLst>
            </p:cNvPr>
            <p:cNvGrpSpPr/>
            <p:nvPr/>
          </p:nvGrpSpPr>
          <p:grpSpPr>
            <a:xfrm>
              <a:off x="1279012" y="2041957"/>
              <a:ext cx="1324950" cy="4074341"/>
              <a:chOff x="40423" y="821699"/>
              <a:chExt cx="1766599" cy="5432453"/>
            </a:xfrm>
          </p:grpSpPr>
          <p:grpSp>
            <p:nvGrpSpPr>
              <p:cNvPr id="112" name="Google Shape;1805;p35">
                <a:extLst>
                  <a:ext uri="{FF2B5EF4-FFF2-40B4-BE49-F238E27FC236}">
                    <a16:creationId xmlns:a16="http://schemas.microsoft.com/office/drawing/2014/main" id="{DAF415D4-AD75-1BCB-3902-3AF675C4B8E2}"/>
                  </a:ext>
                </a:extLst>
              </p:cNvPr>
              <p:cNvGrpSpPr/>
              <p:nvPr/>
            </p:nvGrpSpPr>
            <p:grpSpPr>
              <a:xfrm>
                <a:off x="40423" y="821699"/>
                <a:ext cx="1766599" cy="3090752"/>
                <a:chOff x="902413" y="616273"/>
                <a:chExt cx="1274643" cy="2318062"/>
              </a:xfrm>
            </p:grpSpPr>
            <p:grpSp>
              <p:nvGrpSpPr>
                <p:cNvPr id="115" name="Google Shape;1806;p35">
                  <a:extLst>
                    <a:ext uri="{FF2B5EF4-FFF2-40B4-BE49-F238E27FC236}">
                      <a16:creationId xmlns:a16="http://schemas.microsoft.com/office/drawing/2014/main" id="{AE56E002-7BA1-602D-BAF6-1230B180A62B}"/>
                    </a:ext>
                  </a:extLst>
                </p:cNvPr>
                <p:cNvGrpSpPr/>
                <p:nvPr/>
              </p:nvGrpSpPr>
              <p:grpSpPr>
                <a:xfrm rot="10800000">
                  <a:off x="1512176" y="2018765"/>
                  <a:ext cx="66720" cy="831361"/>
                  <a:chOff x="5117952" y="2967078"/>
                  <a:chExt cx="66720" cy="831361"/>
                </a:xfrm>
              </p:grpSpPr>
              <p:sp>
                <p:nvSpPr>
                  <p:cNvPr id="119" name="Google Shape;1807;p35">
                    <a:extLst>
                      <a:ext uri="{FF2B5EF4-FFF2-40B4-BE49-F238E27FC236}">
                        <a16:creationId xmlns:a16="http://schemas.microsoft.com/office/drawing/2014/main" id="{2CB21605-25EF-9096-49DB-3A1308F3E3E6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808;p35">
                    <a:extLst>
                      <a:ext uri="{FF2B5EF4-FFF2-40B4-BE49-F238E27FC236}">
                        <a16:creationId xmlns:a16="http://schemas.microsoft.com/office/drawing/2014/main" id="{285C8A5E-9899-E867-FABA-B58173073894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809;p35">
                    <a:extLst>
                      <a:ext uri="{FF2B5EF4-FFF2-40B4-BE49-F238E27FC236}">
                        <a16:creationId xmlns:a16="http://schemas.microsoft.com/office/drawing/2014/main" id="{E705E4DA-F8E9-336C-2EC6-74804604A799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810;p35">
                    <a:extLst>
                      <a:ext uri="{FF2B5EF4-FFF2-40B4-BE49-F238E27FC236}">
                        <a16:creationId xmlns:a16="http://schemas.microsoft.com/office/drawing/2014/main" id="{F2F9F255-E59A-F6AB-B0EA-3D4E8A79CA78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811;p35">
                    <a:extLst>
                      <a:ext uri="{FF2B5EF4-FFF2-40B4-BE49-F238E27FC236}">
                        <a16:creationId xmlns:a16="http://schemas.microsoft.com/office/drawing/2014/main" id="{0E82C6F3-B16A-3178-8C3E-7F8FAC2AAA5B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812;p35">
                    <a:extLst>
                      <a:ext uri="{FF2B5EF4-FFF2-40B4-BE49-F238E27FC236}">
                        <a16:creationId xmlns:a16="http://schemas.microsoft.com/office/drawing/2014/main" id="{C907DC3A-41BA-55FB-43D9-16959612CAF5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813;p35">
                    <a:extLst>
                      <a:ext uri="{FF2B5EF4-FFF2-40B4-BE49-F238E27FC236}">
                        <a16:creationId xmlns:a16="http://schemas.microsoft.com/office/drawing/2014/main" id="{230A95EB-027A-6C5F-5622-27A2980FB737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814;p35">
                    <a:extLst>
                      <a:ext uri="{FF2B5EF4-FFF2-40B4-BE49-F238E27FC236}">
                        <a16:creationId xmlns:a16="http://schemas.microsoft.com/office/drawing/2014/main" id="{FC6AEDD3-9627-7A61-B803-794ACF69543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815;p35">
                    <a:extLst>
                      <a:ext uri="{FF2B5EF4-FFF2-40B4-BE49-F238E27FC236}">
                        <a16:creationId xmlns:a16="http://schemas.microsoft.com/office/drawing/2014/main" id="{AA6ED75D-B809-F8AA-FEC1-0EA9EB9BD829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816;p35">
                    <a:extLst>
                      <a:ext uri="{FF2B5EF4-FFF2-40B4-BE49-F238E27FC236}">
                        <a16:creationId xmlns:a16="http://schemas.microsoft.com/office/drawing/2014/main" id="{7EC1AA1A-2E2A-4123-82DF-5C8048C43AB6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1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6" name="Google Shape;1817;p35">
                  <a:extLst>
                    <a:ext uri="{FF2B5EF4-FFF2-40B4-BE49-F238E27FC236}">
                      <a16:creationId xmlns:a16="http://schemas.microsoft.com/office/drawing/2014/main" id="{CBD166AE-0842-5CFD-8508-D598157D306E}"/>
                    </a:ext>
                  </a:extLst>
                </p:cNvPr>
                <p:cNvSpPr/>
                <p:nvPr/>
              </p:nvSpPr>
              <p:spPr>
                <a:xfrm>
                  <a:off x="1538464" y="2587999"/>
                  <a:ext cx="14112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441" y="1346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818;p35">
                  <a:extLst>
                    <a:ext uri="{FF2B5EF4-FFF2-40B4-BE49-F238E27FC236}">
                      <a16:creationId xmlns:a16="http://schemas.microsoft.com/office/drawing/2014/main" id="{EF79F8AF-AE83-0A68-52D2-AA0B63D4DB09}"/>
                    </a:ext>
                  </a:extLst>
                </p:cNvPr>
                <p:cNvSpPr/>
                <p:nvPr/>
              </p:nvSpPr>
              <p:spPr>
                <a:xfrm>
                  <a:off x="914016" y="2582271"/>
                  <a:ext cx="1263040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0" h="11002" extrusionOk="0">
                      <a:moveTo>
                        <a:pt x="1226" y="1"/>
                      </a:moveTo>
                      <a:cubicBezTo>
                        <a:pt x="464" y="1"/>
                        <a:pt x="0" y="858"/>
                        <a:pt x="417" y="1501"/>
                      </a:cubicBezTo>
                      <a:lnTo>
                        <a:pt x="6358" y="10561"/>
                      </a:lnTo>
                      <a:cubicBezTo>
                        <a:pt x="6537" y="10835"/>
                        <a:pt x="6846" y="11002"/>
                        <a:pt x="7168" y="11002"/>
                      </a:cubicBezTo>
                      <a:lnTo>
                        <a:pt x="38231" y="11002"/>
                      </a:lnTo>
                      <a:cubicBezTo>
                        <a:pt x="39005" y="11002"/>
                        <a:pt x="39469" y="10145"/>
                        <a:pt x="39041" y="9502"/>
                      </a:cubicBezTo>
                      <a:lnTo>
                        <a:pt x="33099" y="441"/>
                      </a:lnTo>
                      <a:cubicBezTo>
                        <a:pt x="32921" y="167"/>
                        <a:pt x="32623" y="1"/>
                        <a:pt x="32290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685800"/>
                  <a:r>
                    <a:rPr lang="en-US" sz="1000" b="1" kern="0" noProof="1">
                      <a:solidFill>
                        <a:schemeClr val="accent6">
                          <a:lumMod val="50000"/>
                        </a:schemeClr>
                      </a:solidFill>
                    </a:rPr>
                    <a:t>MAY</a:t>
                  </a:r>
                </a:p>
              </p:txBody>
            </p:sp>
            <p:sp>
              <p:nvSpPr>
                <p:cNvPr id="118" name="Google Shape;1827;p35">
                  <a:extLst>
                    <a:ext uri="{FF2B5EF4-FFF2-40B4-BE49-F238E27FC236}">
                      <a16:creationId xmlns:a16="http://schemas.microsoft.com/office/drawing/2014/main" id="{D0AE0EF0-8E96-59ED-A72B-8FBCC5B44042}"/>
                    </a:ext>
                  </a:extLst>
                </p:cNvPr>
                <p:cNvSpPr txBox="1"/>
                <p:nvPr/>
              </p:nvSpPr>
              <p:spPr>
                <a:xfrm>
                  <a:off x="902413" y="616273"/>
                  <a:ext cx="1272102" cy="7940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</a:pPr>
                  <a:r>
                    <a:rPr lang="en-US" sz="1000" kern="0">
                      <a:solidFill>
                        <a:srgbClr val="434343"/>
                      </a:solidFill>
                      <a:ea typeface="Roboto"/>
                      <a:cs typeface="Roboto"/>
                    </a:rPr>
                    <a:t>Through health screenings Kunal was identified as SAM (Severe Acute Malnourished) category as 8.7 Kg in May 2022</a:t>
                  </a:r>
                  <a:endParaRPr lang="en-IN" sz="1000" kern="0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8966889-79CA-CA9B-8A72-B1383320251D}"/>
                  </a:ext>
                </a:extLst>
              </p:cNvPr>
              <p:cNvSpPr txBox="1"/>
              <p:nvPr/>
            </p:nvSpPr>
            <p:spPr>
              <a:xfrm>
                <a:off x="280142" y="3940950"/>
                <a:ext cx="1395696" cy="344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8.7 Kg</a:t>
                </a:r>
              </a:p>
            </p:txBody>
          </p:sp>
          <p:pic>
            <p:nvPicPr>
              <p:cNvPr id="114" name="Picture 113" descr="A picture containing ground, person&#10;&#10;Description automatically generated">
                <a:extLst>
                  <a:ext uri="{FF2B5EF4-FFF2-40B4-BE49-F238E27FC236}">
                    <a16:creationId xmlns:a16="http://schemas.microsoft.com/office/drawing/2014/main" id="{2E7EC896-D897-E2CB-53CC-FD2BC54E7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06" y="4493186"/>
                <a:ext cx="1403330" cy="176096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FD1E27-00E3-04D7-2984-6D95C9642199}"/>
                </a:ext>
              </a:extLst>
            </p:cNvPr>
            <p:cNvGrpSpPr/>
            <p:nvPr/>
          </p:nvGrpSpPr>
          <p:grpSpPr>
            <a:xfrm>
              <a:off x="2521541" y="2261449"/>
              <a:ext cx="1499105" cy="4379938"/>
              <a:chOff x="1697128" y="938203"/>
              <a:chExt cx="1998807" cy="6083145"/>
            </a:xfrm>
          </p:grpSpPr>
          <p:grpSp>
            <p:nvGrpSpPr>
              <p:cNvPr id="95" name="Google Shape;1742;p35">
                <a:extLst>
                  <a:ext uri="{FF2B5EF4-FFF2-40B4-BE49-F238E27FC236}">
                    <a16:creationId xmlns:a16="http://schemas.microsoft.com/office/drawing/2014/main" id="{20BA75C7-1E3D-C417-C708-02C95F738AEF}"/>
                  </a:ext>
                </a:extLst>
              </p:cNvPr>
              <p:cNvGrpSpPr/>
              <p:nvPr/>
            </p:nvGrpSpPr>
            <p:grpSpPr>
              <a:xfrm>
                <a:off x="1697128" y="3432767"/>
                <a:ext cx="1998807" cy="3588581"/>
                <a:chOff x="2026978" y="2582271"/>
                <a:chExt cx="1499100" cy="2691439"/>
              </a:xfrm>
            </p:grpSpPr>
            <p:grpSp>
              <p:nvGrpSpPr>
                <p:cNvPr id="98" name="Google Shape;1743;p35">
                  <a:extLst>
                    <a:ext uri="{FF2B5EF4-FFF2-40B4-BE49-F238E27FC236}">
                      <a16:creationId xmlns:a16="http://schemas.microsoft.com/office/drawing/2014/main" id="{CD07DA84-3826-2382-1CDE-646A5FF7AB89}"/>
                    </a:ext>
                  </a:extLst>
                </p:cNvPr>
                <p:cNvGrpSpPr/>
                <p:nvPr/>
              </p:nvGrpSpPr>
              <p:grpSpPr>
                <a:xfrm>
                  <a:off x="2700496" y="26584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102" name="Google Shape;1744;p35">
                    <a:extLst>
                      <a:ext uri="{FF2B5EF4-FFF2-40B4-BE49-F238E27FC236}">
                        <a16:creationId xmlns:a16="http://schemas.microsoft.com/office/drawing/2014/main" id="{4E6E7C86-F154-0C3D-2F47-865C9F757C36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745;p35">
                    <a:extLst>
                      <a:ext uri="{FF2B5EF4-FFF2-40B4-BE49-F238E27FC236}">
                        <a16:creationId xmlns:a16="http://schemas.microsoft.com/office/drawing/2014/main" id="{AA106A30-AC4F-2C77-6462-D327E6A7812B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746;p35">
                    <a:extLst>
                      <a:ext uri="{FF2B5EF4-FFF2-40B4-BE49-F238E27FC236}">
                        <a16:creationId xmlns:a16="http://schemas.microsoft.com/office/drawing/2014/main" id="{FB4DAA79-F025-C178-A320-A2421F489E0C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" name="Google Shape;1747;p35">
                    <a:extLst>
                      <a:ext uri="{FF2B5EF4-FFF2-40B4-BE49-F238E27FC236}">
                        <a16:creationId xmlns:a16="http://schemas.microsoft.com/office/drawing/2014/main" id="{091FFE02-5AAD-F147-5CBA-7BFDB8F1A65F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Google Shape;1748;p35">
                    <a:extLst>
                      <a:ext uri="{FF2B5EF4-FFF2-40B4-BE49-F238E27FC236}">
                        <a16:creationId xmlns:a16="http://schemas.microsoft.com/office/drawing/2014/main" id="{35A5AD09-112C-45E3-E043-7C8121A1F398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1749;p35">
                    <a:extLst>
                      <a:ext uri="{FF2B5EF4-FFF2-40B4-BE49-F238E27FC236}">
                        <a16:creationId xmlns:a16="http://schemas.microsoft.com/office/drawing/2014/main" id="{BA186338-1EBB-A875-CC4D-4AD1224A100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1750;p35">
                    <a:extLst>
                      <a:ext uri="{FF2B5EF4-FFF2-40B4-BE49-F238E27FC236}">
                        <a16:creationId xmlns:a16="http://schemas.microsoft.com/office/drawing/2014/main" id="{AABECA03-88E0-4342-52DF-58ED75596955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751;p35">
                    <a:extLst>
                      <a:ext uri="{FF2B5EF4-FFF2-40B4-BE49-F238E27FC236}">
                        <a16:creationId xmlns:a16="http://schemas.microsoft.com/office/drawing/2014/main" id="{F144B2C5-FE6E-0E1E-9C3E-FC8A1885EAF5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752;p35">
                    <a:extLst>
                      <a:ext uri="{FF2B5EF4-FFF2-40B4-BE49-F238E27FC236}">
                        <a16:creationId xmlns:a16="http://schemas.microsoft.com/office/drawing/2014/main" id="{6BDCEC6A-1428-F3B6-85EE-4E8923B4A167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753;p35">
                    <a:extLst>
                      <a:ext uri="{FF2B5EF4-FFF2-40B4-BE49-F238E27FC236}">
                        <a16:creationId xmlns:a16="http://schemas.microsoft.com/office/drawing/2014/main" id="{40BCDB79-6BD3-448C-A774-6D3FE4F07B3C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9" name="Google Shape;1754;p35">
                  <a:extLst>
                    <a:ext uri="{FF2B5EF4-FFF2-40B4-BE49-F238E27FC236}">
                      <a16:creationId xmlns:a16="http://schemas.microsoft.com/office/drawing/2014/main" id="{3B2E356C-01BC-35BD-867F-C24684F64D6F}"/>
                    </a:ext>
                  </a:extLst>
                </p:cNvPr>
                <p:cNvSpPr/>
                <p:nvPr/>
              </p:nvSpPr>
              <p:spPr>
                <a:xfrm>
                  <a:off x="2771744" y="2878687"/>
                  <a:ext cx="9568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489" extrusionOk="0">
                      <a:moveTo>
                        <a:pt x="1" y="1"/>
                      </a:moveTo>
                      <a:lnTo>
                        <a:pt x="1" y="1489"/>
                      </a:lnTo>
                      <a:lnTo>
                        <a:pt x="299" y="1489"/>
                      </a:lnTo>
                      <a:lnTo>
                        <a:pt x="299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755;p35">
                  <a:extLst>
                    <a:ext uri="{FF2B5EF4-FFF2-40B4-BE49-F238E27FC236}">
                      <a16:creationId xmlns:a16="http://schemas.microsoft.com/office/drawing/2014/main" id="{889F840B-308F-7CDE-C2F9-F46367E90EEC}"/>
                    </a:ext>
                  </a:extLst>
                </p:cNvPr>
                <p:cNvSpPr/>
                <p:nvPr/>
              </p:nvSpPr>
              <p:spPr>
                <a:xfrm>
                  <a:off x="2102336" y="2582271"/>
                  <a:ext cx="1263040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0" h="11002" extrusionOk="0">
                      <a:moveTo>
                        <a:pt x="1227" y="1"/>
                      </a:moveTo>
                      <a:cubicBezTo>
                        <a:pt x="465" y="1"/>
                        <a:pt x="1" y="858"/>
                        <a:pt x="417" y="1501"/>
                      </a:cubicBezTo>
                      <a:lnTo>
                        <a:pt x="6359" y="10561"/>
                      </a:lnTo>
                      <a:cubicBezTo>
                        <a:pt x="6537" y="10835"/>
                        <a:pt x="6847" y="11002"/>
                        <a:pt x="7168" y="11002"/>
                      </a:cubicBezTo>
                      <a:lnTo>
                        <a:pt x="38232" y="11002"/>
                      </a:lnTo>
                      <a:cubicBezTo>
                        <a:pt x="39006" y="11002"/>
                        <a:pt x="39470" y="10145"/>
                        <a:pt x="39041" y="9502"/>
                      </a:cubicBezTo>
                      <a:lnTo>
                        <a:pt x="33100" y="441"/>
                      </a:lnTo>
                      <a:cubicBezTo>
                        <a:pt x="32921" y="167"/>
                        <a:pt x="32624" y="1"/>
                        <a:pt x="32290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" sz="1000" b="1" kern="0">
                      <a:solidFill>
                        <a:srgbClr val="FFFFFF"/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JUNE</a:t>
                  </a:r>
                  <a:endParaRPr sz="1000" b="1" kern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01" name="Google Shape;1760;p35">
                  <a:extLst>
                    <a:ext uri="{FF2B5EF4-FFF2-40B4-BE49-F238E27FC236}">
                      <a16:creationId xmlns:a16="http://schemas.microsoft.com/office/drawing/2014/main" id="{75C1FB59-08C6-D833-7A7D-3D3AC6F5A1E3}"/>
                    </a:ext>
                  </a:extLst>
                </p:cNvPr>
                <p:cNvSpPr txBox="1"/>
                <p:nvPr/>
              </p:nvSpPr>
              <p:spPr>
                <a:xfrm>
                  <a:off x="2026978" y="3480770"/>
                  <a:ext cx="1499100" cy="17929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</a:pPr>
                  <a:r>
                    <a:rPr lang="en-US" sz="1000" kern="0">
                      <a:solidFill>
                        <a:srgbClr val="434343"/>
                      </a:solidFill>
                      <a:ea typeface="Roboto"/>
                      <a:cs typeface="Roboto"/>
                    </a:rPr>
                    <a:t>Post Identification: Counseling for change in her caring and cooking practices. Provided support for Nutrition garden in order to ensure diversified food is available and given to the child weight</a:t>
                  </a:r>
                  <a:endParaRPr lang="en-US" sz="1000" kern="0" noProof="1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pic>
            <p:nvPicPr>
              <p:cNvPr id="96" name="Picture 95" descr="A child holding a bouquet of flowers&#10;&#10;Description automatically generated with medium confidence">
                <a:extLst>
                  <a:ext uri="{FF2B5EF4-FFF2-40B4-BE49-F238E27FC236}">
                    <a16:creationId xmlns:a16="http://schemas.microsoft.com/office/drawing/2014/main" id="{924CC487-E9A4-82E0-8AC1-E9C52A1C2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3549"/>
              <a:stretch/>
            </p:blipFill>
            <p:spPr>
              <a:xfrm>
                <a:off x="1813712" y="938203"/>
                <a:ext cx="1395697" cy="195341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078CCC0-931D-60E7-6589-89E9E098F442}"/>
                  </a:ext>
                </a:extLst>
              </p:cNvPr>
              <p:cNvSpPr txBox="1"/>
              <p:nvPr/>
            </p:nvSpPr>
            <p:spPr>
              <a:xfrm>
                <a:off x="1897291" y="2996241"/>
                <a:ext cx="1395696" cy="35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8.9 Kg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183D8E-548A-F0D4-9A43-1F9AAFF11ED8}"/>
                </a:ext>
              </a:extLst>
            </p:cNvPr>
            <p:cNvGrpSpPr/>
            <p:nvPr/>
          </p:nvGrpSpPr>
          <p:grpSpPr>
            <a:xfrm>
              <a:off x="3903462" y="1921044"/>
              <a:ext cx="1263038" cy="4178436"/>
              <a:chOff x="3539694" y="660483"/>
              <a:chExt cx="1684053" cy="5571247"/>
            </a:xfrm>
          </p:grpSpPr>
          <p:grpSp>
            <p:nvGrpSpPr>
              <p:cNvPr id="78" name="Google Shape;1828;p35">
                <a:extLst>
                  <a:ext uri="{FF2B5EF4-FFF2-40B4-BE49-F238E27FC236}">
                    <a16:creationId xmlns:a16="http://schemas.microsoft.com/office/drawing/2014/main" id="{20819FC3-BB56-464D-ADB8-C268B6224338}"/>
                  </a:ext>
                </a:extLst>
              </p:cNvPr>
              <p:cNvGrpSpPr/>
              <p:nvPr/>
            </p:nvGrpSpPr>
            <p:grpSpPr>
              <a:xfrm>
                <a:off x="3539694" y="660483"/>
                <a:ext cx="1684053" cy="3251962"/>
                <a:chOff x="3290688" y="495362"/>
                <a:chExt cx="1263040" cy="2438973"/>
              </a:xfrm>
            </p:grpSpPr>
            <p:grpSp>
              <p:nvGrpSpPr>
                <p:cNvPr id="81" name="Google Shape;1829;p35">
                  <a:extLst>
                    <a:ext uri="{FF2B5EF4-FFF2-40B4-BE49-F238E27FC236}">
                      <a16:creationId xmlns:a16="http://schemas.microsoft.com/office/drawing/2014/main" id="{8497F153-9F70-1655-FB19-60B106B11BC0}"/>
                    </a:ext>
                  </a:extLst>
                </p:cNvPr>
                <p:cNvGrpSpPr/>
                <p:nvPr/>
              </p:nvGrpSpPr>
              <p:grpSpPr>
                <a:xfrm rot="10800000">
                  <a:off x="3888848" y="20187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85" name="Google Shape;1830;p35">
                    <a:extLst>
                      <a:ext uri="{FF2B5EF4-FFF2-40B4-BE49-F238E27FC236}">
                        <a16:creationId xmlns:a16="http://schemas.microsoft.com/office/drawing/2014/main" id="{7D00D45F-3B3E-39FE-4240-3E42A5A38258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831;p35">
                    <a:extLst>
                      <a:ext uri="{FF2B5EF4-FFF2-40B4-BE49-F238E27FC236}">
                        <a16:creationId xmlns:a16="http://schemas.microsoft.com/office/drawing/2014/main" id="{FE76B160-470E-18F0-E0AA-ECCB2CF04117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1832;p35">
                    <a:extLst>
                      <a:ext uri="{FF2B5EF4-FFF2-40B4-BE49-F238E27FC236}">
                        <a16:creationId xmlns:a16="http://schemas.microsoft.com/office/drawing/2014/main" id="{7C67EB36-BC91-E18C-0D4F-A7A3BDAFC69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833;p35">
                    <a:extLst>
                      <a:ext uri="{FF2B5EF4-FFF2-40B4-BE49-F238E27FC236}">
                        <a16:creationId xmlns:a16="http://schemas.microsoft.com/office/drawing/2014/main" id="{BA66172B-7BA4-2554-8937-2F2917829D2C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834;p35">
                    <a:extLst>
                      <a:ext uri="{FF2B5EF4-FFF2-40B4-BE49-F238E27FC236}">
                        <a16:creationId xmlns:a16="http://schemas.microsoft.com/office/drawing/2014/main" id="{FF67134C-B93F-2491-BB26-5650CD73C22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835;p35">
                    <a:extLst>
                      <a:ext uri="{FF2B5EF4-FFF2-40B4-BE49-F238E27FC236}">
                        <a16:creationId xmlns:a16="http://schemas.microsoft.com/office/drawing/2014/main" id="{BE254ED7-1023-D01E-CE37-F15C422C62AE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836;p35">
                    <a:extLst>
                      <a:ext uri="{FF2B5EF4-FFF2-40B4-BE49-F238E27FC236}">
                        <a16:creationId xmlns:a16="http://schemas.microsoft.com/office/drawing/2014/main" id="{32B2E9E5-9893-A2A6-B8CE-334E4523F87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837;p35">
                    <a:extLst>
                      <a:ext uri="{FF2B5EF4-FFF2-40B4-BE49-F238E27FC236}">
                        <a16:creationId xmlns:a16="http://schemas.microsoft.com/office/drawing/2014/main" id="{AFCFA9B3-EE1D-A148-4021-C4B059D8755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838;p35">
                    <a:extLst>
                      <a:ext uri="{FF2B5EF4-FFF2-40B4-BE49-F238E27FC236}">
                        <a16:creationId xmlns:a16="http://schemas.microsoft.com/office/drawing/2014/main" id="{0DAAB39C-82F5-6954-218A-7D4C26230D98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839;p35">
                    <a:extLst>
                      <a:ext uri="{FF2B5EF4-FFF2-40B4-BE49-F238E27FC236}">
                        <a16:creationId xmlns:a16="http://schemas.microsoft.com/office/drawing/2014/main" id="{449BC033-04C9-C9C0-52D2-0DAC9DA5C705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" name="Google Shape;1840;p35">
                  <a:extLst>
                    <a:ext uri="{FF2B5EF4-FFF2-40B4-BE49-F238E27FC236}">
                      <a16:creationId xmlns:a16="http://schemas.microsoft.com/office/drawing/2014/main" id="{C44FB636-DC4F-A3C2-6CE5-1F160F266389}"/>
                    </a:ext>
                  </a:extLst>
                </p:cNvPr>
                <p:cNvSpPr/>
                <p:nvPr/>
              </p:nvSpPr>
              <p:spPr>
                <a:xfrm>
                  <a:off x="3914752" y="2587999"/>
                  <a:ext cx="14528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1346" extrusionOk="0">
                      <a:moveTo>
                        <a:pt x="1" y="0"/>
                      </a:moveTo>
                      <a:lnTo>
                        <a:pt x="1" y="1346"/>
                      </a:lnTo>
                      <a:lnTo>
                        <a:pt x="453" y="1346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841;p35">
                  <a:extLst>
                    <a:ext uri="{FF2B5EF4-FFF2-40B4-BE49-F238E27FC236}">
                      <a16:creationId xmlns:a16="http://schemas.microsoft.com/office/drawing/2014/main" id="{38837B11-0195-10D7-9B88-B5F9CFCE6EB6}"/>
                    </a:ext>
                  </a:extLst>
                </p:cNvPr>
                <p:cNvSpPr/>
                <p:nvPr/>
              </p:nvSpPr>
              <p:spPr>
                <a:xfrm>
                  <a:off x="3290688" y="2582271"/>
                  <a:ext cx="1263040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0" h="11002" extrusionOk="0">
                      <a:moveTo>
                        <a:pt x="1227" y="1"/>
                      </a:moveTo>
                      <a:cubicBezTo>
                        <a:pt x="465" y="1"/>
                        <a:pt x="0" y="858"/>
                        <a:pt x="417" y="1501"/>
                      </a:cubicBezTo>
                      <a:lnTo>
                        <a:pt x="6358" y="10561"/>
                      </a:lnTo>
                      <a:cubicBezTo>
                        <a:pt x="6537" y="10835"/>
                        <a:pt x="6846" y="11002"/>
                        <a:pt x="7168" y="11002"/>
                      </a:cubicBezTo>
                      <a:lnTo>
                        <a:pt x="38231" y="11002"/>
                      </a:lnTo>
                      <a:cubicBezTo>
                        <a:pt x="39005" y="11002"/>
                        <a:pt x="39470" y="10145"/>
                        <a:pt x="39041" y="9502"/>
                      </a:cubicBezTo>
                      <a:lnTo>
                        <a:pt x="33112" y="441"/>
                      </a:lnTo>
                      <a:cubicBezTo>
                        <a:pt x="32933" y="167"/>
                        <a:pt x="32623" y="1"/>
                        <a:pt x="32302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" sz="1000" b="1" kern="0">
                      <a:solidFill>
                        <a:schemeClr val="accent6">
                          <a:lumMod val="50000"/>
                        </a:schemeClr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JULY</a:t>
                  </a:r>
                  <a:endParaRPr sz="1000" b="1" kern="0">
                    <a:solidFill>
                      <a:schemeClr val="accent6">
                        <a:lumMod val="50000"/>
                      </a:schemeClr>
                    </a:solidFill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84" name="Google Shape;1847;p35">
                  <a:extLst>
                    <a:ext uri="{FF2B5EF4-FFF2-40B4-BE49-F238E27FC236}">
                      <a16:creationId xmlns:a16="http://schemas.microsoft.com/office/drawing/2014/main" id="{38F6B3D6-2914-001E-88CD-DF0157C2737A}"/>
                    </a:ext>
                  </a:extLst>
                </p:cNvPr>
                <p:cNvSpPr txBox="1"/>
                <p:nvPr/>
              </p:nvSpPr>
              <p:spPr>
                <a:xfrm>
                  <a:off x="3355761" y="495362"/>
                  <a:ext cx="1172226" cy="13828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 defTabSz="685800"/>
                  <a:r>
                    <a:rPr lang="en-US" sz="1000" kern="0" dirty="0">
                      <a:solidFill>
                        <a:srgbClr val="434343"/>
                      </a:solidFill>
                      <a:ea typeface="Roboto"/>
                      <a:cs typeface="Roboto"/>
                    </a:rPr>
                    <a:t>She participate in the THR training and learned 3-4 nutritious recipes. In the month of July, he moved from SAM to MAM. (8.7 kg to 9.3 kg)</a:t>
                  </a:r>
                  <a:endParaRPr lang="en-US" sz="1000" kern="0" noProof="1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ED6BFE0-9C3A-0414-8BC3-1209BE4C6F43}"/>
                  </a:ext>
                </a:extLst>
              </p:cNvPr>
              <p:cNvSpPr txBox="1"/>
              <p:nvPr/>
            </p:nvSpPr>
            <p:spPr>
              <a:xfrm>
                <a:off x="3822911" y="3945272"/>
                <a:ext cx="1395695" cy="344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9.3 Kg</a:t>
                </a:r>
              </a:p>
            </p:txBody>
          </p:sp>
          <p:pic>
            <p:nvPicPr>
              <p:cNvPr id="80" name="Picture 79" descr="A person holding a plate of food&#10;&#10;Description automatically generated with medium confidence">
                <a:extLst>
                  <a:ext uri="{FF2B5EF4-FFF2-40B4-BE49-F238E27FC236}">
                    <a16:creationId xmlns:a16="http://schemas.microsoft.com/office/drawing/2014/main" id="{B215BC3E-5B9F-CA54-1D73-41EF12493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88349" y="4468216"/>
                <a:ext cx="1430153" cy="176351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9CD673-9000-DE0F-E448-F526B4D4D397}"/>
                </a:ext>
              </a:extLst>
            </p:cNvPr>
            <p:cNvGrpSpPr/>
            <p:nvPr/>
          </p:nvGrpSpPr>
          <p:grpSpPr>
            <a:xfrm>
              <a:off x="5219896" y="3688320"/>
              <a:ext cx="1499138" cy="1739991"/>
              <a:chOff x="5231433" y="3016851"/>
              <a:chExt cx="1998850" cy="2319986"/>
            </a:xfrm>
          </p:grpSpPr>
          <p:grpSp>
            <p:nvGrpSpPr>
              <p:cNvPr id="62" name="Google Shape;1761;p35">
                <a:extLst>
                  <a:ext uri="{FF2B5EF4-FFF2-40B4-BE49-F238E27FC236}">
                    <a16:creationId xmlns:a16="http://schemas.microsoft.com/office/drawing/2014/main" id="{3BFED781-462E-5BCA-EE51-C407E7915206}"/>
                  </a:ext>
                </a:extLst>
              </p:cNvPr>
              <p:cNvGrpSpPr/>
              <p:nvPr/>
            </p:nvGrpSpPr>
            <p:grpSpPr>
              <a:xfrm>
                <a:off x="5231433" y="3443047"/>
                <a:ext cx="1998850" cy="1893790"/>
                <a:chOff x="4459629" y="2582271"/>
                <a:chExt cx="1499100" cy="1420335"/>
              </a:xfrm>
            </p:grpSpPr>
            <p:sp>
              <p:nvSpPr>
                <p:cNvPr id="64" name="Google Shape;1762;p35">
                  <a:extLst>
                    <a:ext uri="{FF2B5EF4-FFF2-40B4-BE49-F238E27FC236}">
                      <a16:creationId xmlns:a16="http://schemas.microsoft.com/office/drawing/2014/main" id="{E1DE8FA8-E4DD-86EE-3660-3BBCDC6E1718}"/>
                    </a:ext>
                  </a:extLst>
                </p:cNvPr>
                <p:cNvSpPr/>
                <p:nvPr/>
              </p:nvSpPr>
              <p:spPr>
                <a:xfrm>
                  <a:off x="5148448" y="2878687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5" name="Google Shape;1763;p35">
                  <a:extLst>
                    <a:ext uri="{FF2B5EF4-FFF2-40B4-BE49-F238E27FC236}">
                      <a16:creationId xmlns:a16="http://schemas.microsoft.com/office/drawing/2014/main" id="{D1B2F57D-8703-C4E5-C059-CF059CFAA9D7}"/>
                    </a:ext>
                  </a:extLst>
                </p:cNvPr>
                <p:cNvGrpSpPr/>
                <p:nvPr/>
              </p:nvGrpSpPr>
              <p:grpSpPr>
                <a:xfrm>
                  <a:off x="5077184" y="26584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68" name="Google Shape;1764;p35">
                    <a:extLst>
                      <a:ext uri="{FF2B5EF4-FFF2-40B4-BE49-F238E27FC236}">
                        <a16:creationId xmlns:a16="http://schemas.microsoft.com/office/drawing/2014/main" id="{7FCF5EBB-EC9F-B6C5-B354-C922235952F7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765;p35">
                    <a:extLst>
                      <a:ext uri="{FF2B5EF4-FFF2-40B4-BE49-F238E27FC236}">
                        <a16:creationId xmlns:a16="http://schemas.microsoft.com/office/drawing/2014/main" id="{C44A76BF-E9AA-9DB9-1B10-74E06D0FD3A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766;p35">
                    <a:extLst>
                      <a:ext uri="{FF2B5EF4-FFF2-40B4-BE49-F238E27FC236}">
                        <a16:creationId xmlns:a16="http://schemas.microsoft.com/office/drawing/2014/main" id="{1656DAD9-E8AC-46B5-35EB-62BE6239456F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767;p35">
                    <a:extLst>
                      <a:ext uri="{FF2B5EF4-FFF2-40B4-BE49-F238E27FC236}">
                        <a16:creationId xmlns:a16="http://schemas.microsoft.com/office/drawing/2014/main" id="{CA6CE5EC-E3AF-9CA7-8B4E-125B4B35CF2C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768;p35">
                    <a:extLst>
                      <a:ext uri="{FF2B5EF4-FFF2-40B4-BE49-F238E27FC236}">
                        <a16:creationId xmlns:a16="http://schemas.microsoft.com/office/drawing/2014/main" id="{71E2D11A-571D-39AD-7E47-7AB118A98EA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1769;p35">
                    <a:extLst>
                      <a:ext uri="{FF2B5EF4-FFF2-40B4-BE49-F238E27FC236}">
                        <a16:creationId xmlns:a16="http://schemas.microsoft.com/office/drawing/2014/main" id="{82849882-FD3A-9BF5-CE18-84CCE014BE06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1770;p35">
                    <a:extLst>
                      <a:ext uri="{FF2B5EF4-FFF2-40B4-BE49-F238E27FC236}">
                        <a16:creationId xmlns:a16="http://schemas.microsoft.com/office/drawing/2014/main" id="{70E9CD8B-4273-947A-A639-6DF5F080F688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1771;p35">
                    <a:extLst>
                      <a:ext uri="{FF2B5EF4-FFF2-40B4-BE49-F238E27FC236}">
                        <a16:creationId xmlns:a16="http://schemas.microsoft.com/office/drawing/2014/main" id="{7C544EA6-B84D-BAF0-A0F2-3C15A75B1220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1772;p35">
                    <a:extLst>
                      <a:ext uri="{FF2B5EF4-FFF2-40B4-BE49-F238E27FC236}">
                        <a16:creationId xmlns:a16="http://schemas.microsoft.com/office/drawing/2014/main" id="{8B04C686-F64B-9626-F3ED-7DAB5E04E104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1773;p35">
                    <a:extLst>
                      <a:ext uri="{FF2B5EF4-FFF2-40B4-BE49-F238E27FC236}">
                        <a16:creationId xmlns:a16="http://schemas.microsoft.com/office/drawing/2014/main" id="{8C0B073B-69D0-6A0F-C74B-D943BB54CE1B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" name="Google Shape;1774;p35">
                  <a:extLst>
                    <a:ext uri="{FF2B5EF4-FFF2-40B4-BE49-F238E27FC236}">
                      <a16:creationId xmlns:a16="http://schemas.microsoft.com/office/drawing/2014/main" id="{7928B501-B422-97E7-A8F7-7DFA5C289242}"/>
                    </a:ext>
                  </a:extLst>
                </p:cNvPr>
                <p:cNvSpPr/>
                <p:nvPr/>
              </p:nvSpPr>
              <p:spPr>
                <a:xfrm>
                  <a:off x="4479008" y="2582271"/>
                  <a:ext cx="1263072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1" h="11002" extrusionOk="0">
                      <a:moveTo>
                        <a:pt x="1227" y="1"/>
                      </a:moveTo>
                      <a:cubicBezTo>
                        <a:pt x="465" y="1"/>
                        <a:pt x="1" y="858"/>
                        <a:pt x="418" y="1501"/>
                      </a:cubicBezTo>
                      <a:lnTo>
                        <a:pt x="6359" y="10561"/>
                      </a:lnTo>
                      <a:cubicBezTo>
                        <a:pt x="6537" y="10835"/>
                        <a:pt x="6847" y="11002"/>
                        <a:pt x="7168" y="11002"/>
                      </a:cubicBezTo>
                      <a:lnTo>
                        <a:pt x="38232" y="11002"/>
                      </a:lnTo>
                      <a:cubicBezTo>
                        <a:pt x="39006" y="11002"/>
                        <a:pt x="39470" y="10145"/>
                        <a:pt x="39041" y="9502"/>
                      </a:cubicBezTo>
                      <a:lnTo>
                        <a:pt x="33112" y="441"/>
                      </a:lnTo>
                      <a:cubicBezTo>
                        <a:pt x="32934" y="167"/>
                        <a:pt x="32624" y="1"/>
                        <a:pt x="32303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" sz="1000" b="1" kern="0">
                      <a:solidFill>
                        <a:srgbClr val="FFFFFF"/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SEPTEMBER</a:t>
                  </a:r>
                  <a:endParaRPr sz="1000" b="1" kern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7" name="Google Shape;1780;p35">
                  <a:extLst>
                    <a:ext uri="{FF2B5EF4-FFF2-40B4-BE49-F238E27FC236}">
                      <a16:creationId xmlns:a16="http://schemas.microsoft.com/office/drawing/2014/main" id="{A719A9F3-FEF6-CB0A-4BA7-3798355AB5D5}"/>
                    </a:ext>
                  </a:extLst>
                </p:cNvPr>
                <p:cNvSpPr txBox="1"/>
                <p:nvPr/>
              </p:nvSpPr>
              <p:spPr>
                <a:xfrm>
                  <a:off x="4459629" y="3467706"/>
                  <a:ext cx="14991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 defTabSz="685800"/>
                  <a:r>
                    <a:rPr lang="en-US" sz="1000" kern="0">
                      <a:solidFill>
                        <a:srgbClr val="434343"/>
                      </a:solidFill>
                      <a:ea typeface="Roboto"/>
                      <a:cs typeface="Roboto"/>
                    </a:rPr>
                    <a:t>Kunal was enrolled  into the PDH session in the month of September. During the 12 days session Kunal gained another 600 grams weight. (Day 1 – 10.2 kg to 10.8 kg)</a:t>
                  </a:r>
                  <a:endParaRPr lang="en-US" sz="1000" kern="0" noProof="1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55EC573-62A0-3094-62D0-B2A74B9355D2}"/>
                  </a:ext>
                </a:extLst>
              </p:cNvPr>
              <p:cNvSpPr txBox="1"/>
              <p:nvPr/>
            </p:nvSpPr>
            <p:spPr>
              <a:xfrm>
                <a:off x="5304112" y="3016851"/>
                <a:ext cx="1395696" cy="344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10.2 Kg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F7641A-6C96-EB53-B72A-CEDC77B1EC74}"/>
                </a:ext>
              </a:extLst>
            </p:cNvPr>
            <p:cNvGrpSpPr/>
            <p:nvPr/>
          </p:nvGrpSpPr>
          <p:grpSpPr>
            <a:xfrm>
              <a:off x="7545287" y="3676438"/>
              <a:ext cx="1504105" cy="1765172"/>
              <a:chOff x="8166850" y="3001010"/>
              <a:chExt cx="2005473" cy="2353563"/>
            </a:xfrm>
          </p:grpSpPr>
          <p:grpSp>
            <p:nvGrpSpPr>
              <p:cNvPr id="46" name="Google Shape;1781;p35">
                <a:extLst>
                  <a:ext uri="{FF2B5EF4-FFF2-40B4-BE49-F238E27FC236}">
                    <a16:creationId xmlns:a16="http://schemas.microsoft.com/office/drawing/2014/main" id="{11D01186-6B30-B3CD-1C6B-69750E5D606D}"/>
                  </a:ext>
                </a:extLst>
              </p:cNvPr>
              <p:cNvGrpSpPr/>
              <p:nvPr/>
            </p:nvGrpSpPr>
            <p:grpSpPr>
              <a:xfrm>
                <a:off x="8166850" y="3443019"/>
                <a:ext cx="2005473" cy="1911554"/>
                <a:chOff x="6605884" y="2582271"/>
                <a:chExt cx="1504100" cy="1433668"/>
              </a:xfrm>
            </p:grpSpPr>
            <p:grpSp>
              <p:nvGrpSpPr>
                <p:cNvPr id="48" name="Google Shape;1782;p35">
                  <a:extLst>
                    <a:ext uri="{FF2B5EF4-FFF2-40B4-BE49-F238E27FC236}">
                      <a16:creationId xmlns:a16="http://schemas.microsoft.com/office/drawing/2014/main" id="{0B95B735-E866-4D40-FFC1-2326FB0B0B64}"/>
                    </a:ext>
                  </a:extLst>
                </p:cNvPr>
                <p:cNvGrpSpPr/>
                <p:nvPr/>
              </p:nvGrpSpPr>
              <p:grpSpPr>
                <a:xfrm>
                  <a:off x="7454048" y="26584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52" name="Google Shape;1783;p35">
                    <a:extLst>
                      <a:ext uri="{FF2B5EF4-FFF2-40B4-BE49-F238E27FC236}">
                        <a16:creationId xmlns:a16="http://schemas.microsoft.com/office/drawing/2014/main" id="{7F1BB4EE-229B-288C-E18D-D5CD8A3FC004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784;p35">
                    <a:extLst>
                      <a:ext uri="{FF2B5EF4-FFF2-40B4-BE49-F238E27FC236}">
                        <a16:creationId xmlns:a16="http://schemas.microsoft.com/office/drawing/2014/main" id="{3AC421DF-AA36-0E0B-2352-DFE93AFA8BF2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785;p35">
                    <a:extLst>
                      <a:ext uri="{FF2B5EF4-FFF2-40B4-BE49-F238E27FC236}">
                        <a16:creationId xmlns:a16="http://schemas.microsoft.com/office/drawing/2014/main" id="{620D25F1-89C2-0080-21EB-C191F2E8967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786;p35">
                    <a:extLst>
                      <a:ext uri="{FF2B5EF4-FFF2-40B4-BE49-F238E27FC236}">
                        <a16:creationId xmlns:a16="http://schemas.microsoft.com/office/drawing/2014/main" id="{88550730-37C8-A467-9930-653B4118ACFE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787;p35">
                    <a:extLst>
                      <a:ext uri="{FF2B5EF4-FFF2-40B4-BE49-F238E27FC236}">
                        <a16:creationId xmlns:a16="http://schemas.microsoft.com/office/drawing/2014/main" id="{464276A1-F6A8-5A7B-7EE0-676F6E6D4D80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788;p35">
                    <a:extLst>
                      <a:ext uri="{FF2B5EF4-FFF2-40B4-BE49-F238E27FC236}">
                        <a16:creationId xmlns:a16="http://schemas.microsoft.com/office/drawing/2014/main" id="{63CE7A4F-F8DD-8ECB-8A1B-642ACDA863F5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789;p35">
                    <a:extLst>
                      <a:ext uri="{FF2B5EF4-FFF2-40B4-BE49-F238E27FC236}">
                        <a16:creationId xmlns:a16="http://schemas.microsoft.com/office/drawing/2014/main" id="{94B4DBE4-7484-A7A0-3479-8C23FF7F0E1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790;p35">
                    <a:extLst>
                      <a:ext uri="{FF2B5EF4-FFF2-40B4-BE49-F238E27FC236}">
                        <a16:creationId xmlns:a16="http://schemas.microsoft.com/office/drawing/2014/main" id="{73AC3CC9-7479-DC96-709C-03E279910295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1791;p35">
                    <a:extLst>
                      <a:ext uri="{FF2B5EF4-FFF2-40B4-BE49-F238E27FC236}">
                        <a16:creationId xmlns:a16="http://schemas.microsoft.com/office/drawing/2014/main" id="{DF6BF1E1-3A9E-8686-02A7-219444308E77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792;p35">
                    <a:extLst>
                      <a:ext uri="{FF2B5EF4-FFF2-40B4-BE49-F238E27FC236}">
                        <a16:creationId xmlns:a16="http://schemas.microsoft.com/office/drawing/2014/main" id="{776F6B61-789B-3877-39B5-053E980818F3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Google Shape;1793;p35">
                  <a:extLst>
                    <a:ext uri="{FF2B5EF4-FFF2-40B4-BE49-F238E27FC236}">
                      <a16:creationId xmlns:a16="http://schemas.microsoft.com/office/drawing/2014/main" id="{406298FA-C0A1-B25D-1349-BE878073601B}"/>
                    </a:ext>
                  </a:extLst>
                </p:cNvPr>
                <p:cNvSpPr/>
                <p:nvPr/>
              </p:nvSpPr>
              <p:spPr>
                <a:xfrm>
                  <a:off x="7524736" y="2878687"/>
                  <a:ext cx="4992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155" y="1489"/>
                      </a:lnTo>
                      <a:lnTo>
                        <a:pt x="155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794;p35">
                  <a:extLst>
                    <a:ext uri="{FF2B5EF4-FFF2-40B4-BE49-F238E27FC236}">
                      <a16:creationId xmlns:a16="http://schemas.microsoft.com/office/drawing/2014/main" id="{BA63CA56-837A-E8C8-1EBF-F82C849E54C1}"/>
                    </a:ext>
                  </a:extLst>
                </p:cNvPr>
                <p:cNvSpPr/>
                <p:nvPr/>
              </p:nvSpPr>
              <p:spPr>
                <a:xfrm>
                  <a:off x="6864832" y="2582271"/>
                  <a:ext cx="1245152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11" h="11002" extrusionOk="0">
                      <a:moveTo>
                        <a:pt x="1834" y="1"/>
                      </a:moveTo>
                      <a:cubicBezTo>
                        <a:pt x="691" y="1"/>
                        <a:pt x="1" y="1274"/>
                        <a:pt x="632" y="2239"/>
                      </a:cubicBezTo>
                      <a:lnTo>
                        <a:pt x="5930" y="10347"/>
                      </a:lnTo>
                      <a:cubicBezTo>
                        <a:pt x="6204" y="10752"/>
                        <a:pt x="6656" y="11002"/>
                        <a:pt x="7145" y="11002"/>
                      </a:cubicBezTo>
                      <a:lnTo>
                        <a:pt x="37065" y="11002"/>
                      </a:lnTo>
                      <a:cubicBezTo>
                        <a:pt x="38208" y="11002"/>
                        <a:pt x="38910" y="9716"/>
                        <a:pt x="38268" y="8752"/>
                      </a:cubicBezTo>
                      <a:lnTo>
                        <a:pt x="32969" y="655"/>
                      </a:lnTo>
                      <a:cubicBezTo>
                        <a:pt x="32695" y="251"/>
                        <a:pt x="32243" y="1"/>
                        <a:pt x="31755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-IN" sz="1000" b="1" kern="0">
                      <a:solidFill>
                        <a:srgbClr val="FFFFFF"/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Day</a:t>
                  </a:r>
                  <a:r>
                    <a:rPr lang="en" sz="1000" b="1" kern="0">
                      <a:solidFill>
                        <a:srgbClr val="FFFFFF"/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45</a:t>
                  </a:r>
                  <a:endParaRPr sz="1000" b="1" kern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51" name="Google Shape;1804;p35">
                  <a:extLst>
                    <a:ext uri="{FF2B5EF4-FFF2-40B4-BE49-F238E27FC236}">
                      <a16:creationId xmlns:a16="http://schemas.microsoft.com/office/drawing/2014/main" id="{1AFDB3B0-6B58-74F7-0BD7-7D19CFE10E72}"/>
                    </a:ext>
                  </a:extLst>
                </p:cNvPr>
                <p:cNvSpPr txBox="1"/>
                <p:nvPr/>
              </p:nvSpPr>
              <p:spPr>
                <a:xfrm>
                  <a:off x="6605884" y="3481039"/>
                  <a:ext cx="14991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just" defTabSz="685800"/>
                  <a:r>
                    <a:rPr lang="en-US" sz="1000" kern="0" noProof="1">
                      <a:solidFill>
                        <a:srgbClr val="434343"/>
                      </a:solidFill>
                      <a:ea typeface="Roboto"/>
                      <a:cs typeface="Roboto"/>
                    </a:rPr>
                    <a:t>Kunal </a:t>
                  </a:r>
                  <a:r>
                    <a:rPr lang="en-US" sz="1000" kern="0">
                      <a:solidFill>
                        <a:srgbClr val="434343"/>
                      </a:solidFill>
                      <a:ea typeface="Roboto"/>
                      <a:cs typeface="Roboto"/>
                    </a:rPr>
                    <a:t>After 45 days of PDH the child is now in Normal stage with 11.4 Kg, and he continues to gain good health</a:t>
                  </a:r>
                  <a:endParaRPr lang="en-US" sz="1000" kern="0" noProof="1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0E7A3E-59F5-BF05-38C8-8FDF26159544}"/>
                  </a:ext>
                </a:extLst>
              </p:cNvPr>
              <p:cNvSpPr txBox="1"/>
              <p:nvPr/>
            </p:nvSpPr>
            <p:spPr>
              <a:xfrm>
                <a:off x="8552335" y="3001010"/>
                <a:ext cx="1395696" cy="344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11.4 Kg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A07812-A0ED-F51E-6546-0B41153CE9E8}"/>
                </a:ext>
              </a:extLst>
            </p:cNvPr>
            <p:cNvGrpSpPr/>
            <p:nvPr/>
          </p:nvGrpSpPr>
          <p:grpSpPr>
            <a:xfrm>
              <a:off x="6388286" y="1900346"/>
              <a:ext cx="1499101" cy="2778179"/>
              <a:chOff x="6700383" y="406427"/>
              <a:chExt cx="1998800" cy="3928121"/>
            </a:xfrm>
          </p:grpSpPr>
          <p:grpSp>
            <p:nvGrpSpPr>
              <p:cNvPr id="29" name="Google Shape;1848;p35">
                <a:extLst>
                  <a:ext uri="{FF2B5EF4-FFF2-40B4-BE49-F238E27FC236}">
                    <a16:creationId xmlns:a16="http://schemas.microsoft.com/office/drawing/2014/main" id="{32F83ED9-B9C5-68E6-159E-92FF6BBCF510}"/>
                  </a:ext>
                </a:extLst>
              </p:cNvPr>
              <p:cNvGrpSpPr/>
              <p:nvPr/>
            </p:nvGrpSpPr>
            <p:grpSpPr>
              <a:xfrm>
                <a:off x="6700383" y="2334088"/>
                <a:ext cx="1998800" cy="1578363"/>
                <a:chOff x="5548985" y="1750563"/>
                <a:chExt cx="1499100" cy="1183772"/>
              </a:xfrm>
            </p:grpSpPr>
            <p:grpSp>
              <p:nvGrpSpPr>
                <p:cNvPr id="32" name="Google Shape;1849;p35">
                  <a:extLst>
                    <a:ext uri="{FF2B5EF4-FFF2-40B4-BE49-F238E27FC236}">
                      <a16:creationId xmlns:a16="http://schemas.microsoft.com/office/drawing/2014/main" id="{9D613EA8-2694-7EC7-822F-21B48F312A00}"/>
                    </a:ext>
                  </a:extLst>
                </p:cNvPr>
                <p:cNvGrpSpPr/>
                <p:nvPr/>
              </p:nvGrpSpPr>
              <p:grpSpPr>
                <a:xfrm rot="10800000">
                  <a:off x="6265520" y="20187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36" name="Google Shape;1850;p35">
                    <a:extLst>
                      <a:ext uri="{FF2B5EF4-FFF2-40B4-BE49-F238E27FC236}">
                        <a16:creationId xmlns:a16="http://schemas.microsoft.com/office/drawing/2014/main" id="{A69C8FFD-81C9-9D15-F70B-F43AF77DCFFB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851;p35">
                    <a:extLst>
                      <a:ext uri="{FF2B5EF4-FFF2-40B4-BE49-F238E27FC236}">
                        <a16:creationId xmlns:a16="http://schemas.microsoft.com/office/drawing/2014/main" id="{332109CF-46CE-6982-EB1B-8EED11502D71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852;p35">
                    <a:extLst>
                      <a:ext uri="{FF2B5EF4-FFF2-40B4-BE49-F238E27FC236}">
                        <a16:creationId xmlns:a16="http://schemas.microsoft.com/office/drawing/2014/main" id="{71BA4DFC-E5AA-098E-A1EE-3AE844095EDF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853;p35">
                    <a:extLst>
                      <a:ext uri="{FF2B5EF4-FFF2-40B4-BE49-F238E27FC236}">
                        <a16:creationId xmlns:a16="http://schemas.microsoft.com/office/drawing/2014/main" id="{28C27971-06C3-8CC6-1761-A30A1E9B8C28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854;p35">
                    <a:extLst>
                      <a:ext uri="{FF2B5EF4-FFF2-40B4-BE49-F238E27FC236}">
                        <a16:creationId xmlns:a16="http://schemas.microsoft.com/office/drawing/2014/main" id="{F82B08B5-5F40-34F8-0145-2A8DE0D2DFB1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855;p35">
                    <a:extLst>
                      <a:ext uri="{FF2B5EF4-FFF2-40B4-BE49-F238E27FC236}">
                        <a16:creationId xmlns:a16="http://schemas.microsoft.com/office/drawing/2014/main" id="{84D2260A-699B-36E7-712C-EEC9B0883AA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856;p35">
                    <a:extLst>
                      <a:ext uri="{FF2B5EF4-FFF2-40B4-BE49-F238E27FC236}">
                        <a16:creationId xmlns:a16="http://schemas.microsoft.com/office/drawing/2014/main" id="{48B8B5A0-1EFB-B45F-FD57-E4B8F4D9DE21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857;p35">
                    <a:extLst>
                      <a:ext uri="{FF2B5EF4-FFF2-40B4-BE49-F238E27FC236}">
                        <a16:creationId xmlns:a16="http://schemas.microsoft.com/office/drawing/2014/main" id="{4BF8661D-BDC5-426E-B935-EA4B071D3E79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858;p35">
                    <a:extLst>
                      <a:ext uri="{FF2B5EF4-FFF2-40B4-BE49-F238E27FC236}">
                        <a16:creationId xmlns:a16="http://schemas.microsoft.com/office/drawing/2014/main" id="{A32DB906-6B85-E630-D4A7-884EA0664150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859;p35">
                    <a:extLst>
                      <a:ext uri="{FF2B5EF4-FFF2-40B4-BE49-F238E27FC236}">
                        <a16:creationId xmlns:a16="http://schemas.microsoft.com/office/drawing/2014/main" id="{B2703629-F4A2-2C37-E04D-D359D3D51B0A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" name="Google Shape;1860;p35">
                  <a:extLst>
                    <a:ext uri="{FF2B5EF4-FFF2-40B4-BE49-F238E27FC236}">
                      <a16:creationId xmlns:a16="http://schemas.microsoft.com/office/drawing/2014/main" id="{6C6F4DD6-939F-ED52-EABE-68D436CC007D}"/>
                    </a:ext>
                  </a:extLst>
                </p:cNvPr>
                <p:cNvSpPr/>
                <p:nvPr/>
              </p:nvSpPr>
              <p:spPr>
                <a:xfrm>
                  <a:off x="6296000" y="2587999"/>
                  <a:ext cx="9568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346" extrusionOk="0">
                      <a:moveTo>
                        <a:pt x="1" y="0"/>
                      </a:moveTo>
                      <a:lnTo>
                        <a:pt x="1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1861;p35">
                  <a:extLst>
                    <a:ext uri="{FF2B5EF4-FFF2-40B4-BE49-F238E27FC236}">
                      <a16:creationId xmlns:a16="http://schemas.microsoft.com/office/drawing/2014/main" id="{34C82790-CD62-D3F1-6D56-852E4316A03B}"/>
                    </a:ext>
                  </a:extLst>
                </p:cNvPr>
                <p:cNvSpPr/>
                <p:nvPr/>
              </p:nvSpPr>
              <p:spPr>
                <a:xfrm>
                  <a:off x="5667360" y="2582271"/>
                  <a:ext cx="1263040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0" h="11002" extrusionOk="0">
                      <a:moveTo>
                        <a:pt x="1227" y="1"/>
                      </a:moveTo>
                      <a:cubicBezTo>
                        <a:pt x="465" y="1"/>
                        <a:pt x="0" y="858"/>
                        <a:pt x="417" y="1501"/>
                      </a:cubicBezTo>
                      <a:lnTo>
                        <a:pt x="6358" y="10561"/>
                      </a:lnTo>
                      <a:cubicBezTo>
                        <a:pt x="6537" y="10835"/>
                        <a:pt x="6847" y="11002"/>
                        <a:pt x="7168" y="11002"/>
                      </a:cubicBezTo>
                      <a:lnTo>
                        <a:pt x="38231" y="11002"/>
                      </a:lnTo>
                      <a:cubicBezTo>
                        <a:pt x="39005" y="11002"/>
                        <a:pt x="39470" y="10145"/>
                        <a:pt x="39041" y="9502"/>
                      </a:cubicBezTo>
                      <a:lnTo>
                        <a:pt x="33112" y="441"/>
                      </a:lnTo>
                      <a:cubicBezTo>
                        <a:pt x="32933" y="167"/>
                        <a:pt x="32624" y="1"/>
                        <a:pt x="32302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-IN" sz="1000" b="1" kern="0">
                      <a:solidFill>
                        <a:schemeClr val="accent6">
                          <a:lumMod val="50000"/>
                        </a:schemeClr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SEPTEMBER</a:t>
                  </a:r>
                </a:p>
              </p:txBody>
            </p:sp>
            <p:sp>
              <p:nvSpPr>
                <p:cNvPr id="35" name="Google Shape;1873;p35">
                  <a:extLst>
                    <a:ext uri="{FF2B5EF4-FFF2-40B4-BE49-F238E27FC236}">
                      <a16:creationId xmlns:a16="http://schemas.microsoft.com/office/drawing/2014/main" id="{98DF9937-3F64-E717-2FE2-7C0A7183B5AB}"/>
                    </a:ext>
                  </a:extLst>
                </p:cNvPr>
                <p:cNvSpPr txBox="1"/>
                <p:nvPr/>
              </p:nvSpPr>
              <p:spPr>
                <a:xfrm>
                  <a:off x="5548985" y="1750563"/>
                  <a:ext cx="14991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-IN" sz="1000" kern="0">
                      <a:solidFill>
                        <a:srgbClr val="434343"/>
                      </a:solidFill>
                      <a:ea typeface="Roboto"/>
                      <a:cs typeface="Roboto"/>
                      <a:sym typeface="Roboto"/>
                    </a:rPr>
                    <a:t>P</a:t>
                  </a:r>
                  <a:r>
                    <a:rPr lang="en" sz="1000" kern="0">
                      <a:solidFill>
                        <a:srgbClr val="434343"/>
                      </a:solidFill>
                      <a:ea typeface="Roboto"/>
                      <a:cs typeface="Roboto"/>
                      <a:sym typeface="Roboto"/>
                    </a:rPr>
                    <a:t>DH 12th Day</a:t>
                  </a:r>
                  <a:endParaRPr sz="1000" kern="0">
                    <a:solidFill>
                      <a:srgbClr val="434343"/>
                    </a:solidFill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30D827-101D-35D4-8E12-909DFB7C5C7E}"/>
                  </a:ext>
                </a:extLst>
              </p:cNvPr>
              <p:cNvSpPr txBox="1"/>
              <p:nvPr/>
            </p:nvSpPr>
            <p:spPr>
              <a:xfrm>
                <a:off x="7146573" y="3969321"/>
                <a:ext cx="1395696" cy="365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10.8 Kg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46A6016-09E8-7D57-852E-3397393C9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25550" y="406427"/>
                <a:ext cx="1390729" cy="1955693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12923C-1982-12CB-2585-7783BFFED905}"/>
                </a:ext>
              </a:extLst>
            </p:cNvPr>
            <p:cNvGrpSpPr/>
            <p:nvPr/>
          </p:nvGrpSpPr>
          <p:grpSpPr>
            <a:xfrm>
              <a:off x="8950509" y="2312398"/>
              <a:ext cx="1499102" cy="3830543"/>
              <a:chOff x="9913472" y="1182291"/>
              <a:chExt cx="1998800" cy="5107384"/>
            </a:xfrm>
          </p:grpSpPr>
          <p:grpSp>
            <p:nvGrpSpPr>
              <p:cNvPr id="12" name="Google Shape;1848;p35">
                <a:extLst>
                  <a:ext uri="{FF2B5EF4-FFF2-40B4-BE49-F238E27FC236}">
                    <a16:creationId xmlns:a16="http://schemas.microsoft.com/office/drawing/2014/main" id="{EBC6A9E1-6298-6A2A-653E-D40BF3D81B79}"/>
                  </a:ext>
                </a:extLst>
              </p:cNvPr>
              <p:cNvGrpSpPr/>
              <p:nvPr/>
            </p:nvGrpSpPr>
            <p:grpSpPr>
              <a:xfrm>
                <a:off x="9913472" y="1182291"/>
                <a:ext cx="1998800" cy="2730154"/>
                <a:chOff x="5547426" y="886716"/>
                <a:chExt cx="1499100" cy="2047619"/>
              </a:xfrm>
            </p:grpSpPr>
            <p:grpSp>
              <p:nvGrpSpPr>
                <p:cNvPr id="15" name="Google Shape;1849;p35">
                  <a:extLst>
                    <a:ext uri="{FF2B5EF4-FFF2-40B4-BE49-F238E27FC236}">
                      <a16:creationId xmlns:a16="http://schemas.microsoft.com/office/drawing/2014/main" id="{9F6E0E3A-BDD5-7DE8-922B-BEE7C93F10F5}"/>
                    </a:ext>
                  </a:extLst>
                </p:cNvPr>
                <p:cNvGrpSpPr/>
                <p:nvPr/>
              </p:nvGrpSpPr>
              <p:grpSpPr>
                <a:xfrm rot="10800000">
                  <a:off x="6265520" y="2018766"/>
                  <a:ext cx="66720" cy="831360"/>
                  <a:chOff x="5117952" y="2967078"/>
                  <a:chExt cx="66720" cy="831360"/>
                </a:xfrm>
              </p:grpSpPr>
              <p:sp>
                <p:nvSpPr>
                  <p:cNvPr id="19" name="Google Shape;1850;p35">
                    <a:extLst>
                      <a:ext uri="{FF2B5EF4-FFF2-40B4-BE49-F238E27FC236}">
                        <a16:creationId xmlns:a16="http://schemas.microsoft.com/office/drawing/2014/main" id="{D381F4EB-6A65-18CA-857D-C154FE77976E}"/>
                      </a:ext>
                    </a:extLst>
                  </p:cNvPr>
                  <p:cNvSpPr/>
                  <p:nvPr/>
                </p:nvSpPr>
                <p:spPr>
                  <a:xfrm>
                    <a:off x="5148448" y="3052806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1851;p35">
                    <a:extLst>
                      <a:ext uri="{FF2B5EF4-FFF2-40B4-BE49-F238E27FC236}">
                        <a16:creationId xmlns:a16="http://schemas.microsoft.com/office/drawing/2014/main" id="{7549E894-033C-E95A-FB36-29BA5989591D}"/>
                      </a:ext>
                    </a:extLst>
                  </p:cNvPr>
                  <p:cNvSpPr/>
                  <p:nvPr/>
                </p:nvSpPr>
                <p:spPr>
                  <a:xfrm>
                    <a:off x="5148448" y="3138534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1852;p35">
                    <a:extLst>
                      <a:ext uri="{FF2B5EF4-FFF2-40B4-BE49-F238E27FC236}">
                        <a16:creationId xmlns:a16="http://schemas.microsoft.com/office/drawing/2014/main" id="{48FFCEBE-282F-C5C2-63D0-A75716BEA631}"/>
                      </a:ext>
                    </a:extLst>
                  </p:cNvPr>
                  <p:cNvSpPr/>
                  <p:nvPr/>
                </p:nvSpPr>
                <p:spPr>
                  <a:xfrm>
                    <a:off x="5148448" y="3224262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0"/>
                        </a:moveTo>
                        <a:lnTo>
                          <a:pt x="0" y="1488"/>
                        </a:lnTo>
                        <a:lnTo>
                          <a:pt x="298" y="1488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1853;p35">
                    <a:extLst>
                      <a:ext uri="{FF2B5EF4-FFF2-40B4-BE49-F238E27FC236}">
                        <a16:creationId xmlns:a16="http://schemas.microsoft.com/office/drawing/2014/main" id="{1C7B3A7C-8C4D-EDA6-0CA6-223963F52FB4}"/>
                      </a:ext>
                    </a:extLst>
                  </p:cNvPr>
                  <p:cNvSpPr/>
                  <p:nvPr/>
                </p:nvSpPr>
                <p:spPr>
                  <a:xfrm>
                    <a:off x="5148448" y="2967078"/>
                    <a:ext cx="9536" cy="43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46" extrusionOk="0">
                        <a:moveTo>
                          <a:pt x="0" y="0"/>
                        </a:moveTo>
                        <a:lnTo>
                          <a:pt x="0" y="1346"/>
                        </a:lnTo>
                        <a:lnTo>
                          <a:pt x="298" y="1346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1854;p35">
                    <a:extLst>
                      <a:ext uri="{FF2B5EF4-FFF2-40B4-BE49-F238E27FC236}">
                        <a16:creationId xmlns:a16="http://schemas.microsoft.com/office/drawing/2014/main" id="{8504DD57-5B19-4723-A7E8-2325D1E92B8E}"/>
                      </a:ext>
                    </a:extLst>
                  </p:cNvPr>
                  <p:cNvSpPr/>
                  <p:nvPr/>
                </p:nvSpPr>
                <p:spPr>
                  <a:xfrm>
                    <a:off x="5148448" y="3657830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1855;p35">
                    <a:extLst>
                      <a:ext uri="{FF2B5EF4-FFF2-40B4-BE49-F238E27FC236}">
                        <a16:creationId xmlns:a16="http://schemas.microsoft.com/office/drawing/2014/main" id="{0FA1B302-A81D-E61E-6477-BFEFB482871C}"/>
                      </a:ext>
                    </a:extLst>
                  </p:cNvPr>
                  <p:cNvSpPr/>
                  <p:nvPr/>
                </p:nvSpPr>
                <p:spPr>
                  <a:xfrm>
                    <a:off x="5148448" y="3572102"/>
                    <a:ext cx="9536" cy="42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334" extrusionOk="0">
                        <a:moveTo>
                          <a:pt x="0" y="0"/>
                        </a:moveTo>
                        <a:lnTo>
                          <a:pt x="0" y="1334"/>
                        </a:lnTo>
                        <a:lnTo>
                          <a:pt x="298" y="1334"/>
                        </a:lnTo>
                        <a:lnTo>
                          <a:pt x="298" y="0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" name="Google Shape;1856;p35">
                    <a:extLst>
                      <a:ext uri="{FF2B5EF4-FFF2-40B4-BE49-F238E27FC236}">
                        <a16:creationId xmlns:a16="http://schemas.microsoft.com/office/drawing/2014/main" id="{F485438F-741B-125B-36A9-83A2E5F6941C}"/>
                      </a:ext>
                    </a:extLst>
                  </p:cNvPr>
                  <p:cNvSpPr/>
                  <p:nvPr/>
                </p:nvSpPr>
                <p:spPr>
                  <a:xfrm>
                    <a:off x="5148448" y="3481414"/>
                    <a:ext cx="9536" cy="4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89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1857;p35">
                    <a:extLst>
                      <a:ext uri="{FF2B5EF4-FFF2-40B4-BE49-F238E27FC236}">
                        <a16:creationId xmlns:a16="http://schemas.microsoft.com/office/drawing/2014/main" id="{AF5B91AF-EE86-9372-4692-9BBD5FB8FB03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95686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858;p35">
                    <a:extLst>
                      <a:ext uri="{FF2B5EF4-FFF2-40B4-BE49-F238E27FC236}">
                        <a16:creationId xmlns:a16="http://schemas.microsoft.com/office/drawing/2014/main" id="{6E3D1C16-F5B3-D4C5-05E6-5FA97FE38670}"/>
                      </a:ext>
                    </a:extLst>
                  </p:cNvPr>
                  <p:cNvSpPr/>
                  <p:nvPr/>
                </p:nvSpPr>
                <p:spPr>
                  <a:xfrm>
                    <a:off x="5148448" y="3309958"/>
                    <a:ext cx="9536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1490" extrusionOk="0">
                        <a:moveTo>
                          <a:pt x="0" y="1"/>
                        </a:moveTo>
                        <a:lnTo>
                          <a:pt x="0" y="1489"/>
                        </a:lnTo>
                        <a:lnTo>
                          <a:pt x="298" y="1489"/>
                        </a:lnTo>
                        <a:lnTo>
                          <a:pt x="298" y="1"/>
                        </a:ln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1859;p35">
                    <a:extLst>
                      <a:ext uri="{FF2B5EF4-FFF2-40B4-BE49-F238E27FC236}">
                        <a16:creationId xmlns:a16="http://schemas.microsoft.com/office/drawing/2014/main" id="{FB9A3D15-70D8-209E-2689-FC0E53A5F3A4}"/>
                      </a:ext>
                    </a:extLst>
                  </p:cNvPr>
                  <p:cNvSpPr/>
                  <p:nvPr/>
                </p:nvSpPr>
                <p:spPr>
                  <a:xfrm>
                    <a:off x="5117952" y="3731750"/>
                    <a:ext cx="66720" cy="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2084" extrusionOk="0">
                        <a:moveTo>
                          <a:pt x="1037" y="0"/>
                        </a:moveTo>
                        <a:cubicBezTo>
                          <a:pt x="465" y="0"/>
                          <a:pt x="1" y="464"/>
                          <a:pt x="1" y="1048"/>
                        </a:cubicBezTo>
                        <a:cubicBezTo>
                          <a:pt x="1" y="1619"/>
                          <a:pt x="465" y="2084"/>
                          <a:pt x="1037" y="2084"/>
                        </a:cubicBezTo>
                        <a:cubicBezTo>
                          <a:pt x="1620" y="2084"/>
                          <a:pt x="2084" y="1619"/>
                          <a:pt x="2084" y="1048"/>
                        </a:cubicBezTo>
                        <a:cubicBezTo>
                          <a:pt x="2084" y="464"/>
                          <a:pt x="162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rgbClr val="64646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  <a:defRPr/>
                    </a:pPr>
                    <a:endParaRPr sz="1000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" name="Google Shape;1860;p35">
                  <a:extLst>
                    <a:ext uri="{FF2B5EF4-FFF2-40B4-BE49-F238E27FC236}">
                      <a16:creationId xmlns:a16="http://schemas.microsoft.com/office/drawing/2014/main" id="{8EA28E52-3ACC-8032-F8E5-489CB5DBCBA7}"/>
                    </a:ext>
                  </a:extLst>
                </p:cNvPr>
                <p:cNvSpPr/>
                <p:nvPr/>
              </p:nvSpPr>
              <p:spPr>
                <a:xfrm>
                  <a:off x="6296000" y="2587999"/>
                  <a:ext cx="9568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346" extrusionOk="0">
                      <a:moveTo>
                        <a:pt x="1" y="0"/>
                      </a:moveTo>
                      <a:lnTo>
                        <a:pt x="1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  <a:defRPr/>
                  </a:pPr>
                  <a:endParaRPr sz="10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861;p35">
                  <a:extLst>
                    <a:ext uri="{FF2B5EF4-FFF2-40B4-BE49-F238E27FC236}">
                      <a16:creationId xmlns:a16="http://schemas.microsoft.com/office/drawing/2014/main" id="{10BC7DD9-53DD-F099-C7D6-D4885F9F55C8}"/>
                    </a:ext>
                  </a:extLst>
                </p:cNvPr>
                <p:cNvSpPr/>
                <p:nvPr/>
              </p:nvSpPr>
              <p:spPr>
                <a:xfrm>
                  <a:off x="5667360" y="2582271"/>
                  <a:ext cx="1263040" cy="3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0" h="11002" extrusionOk="0">
                      <a:moveTo>
                        <a:pt x="1227" y="1"/>
                      </a:moveTo>
                      <a:cubicBezTo>
                        <a:pt x="465" y="1"/>
                        <a:pt x="0" y="858"/>
                        <a:pt x="417" y="1501"/>
                      </a:cubicBezTo>
                      <a:lnTo>
                        <a:pt x="6358" y="10561"/>
                      </a:lnTo>
                      <a:cubicBezTo>
                        <a:pt x="6537" y="10835"/>
                        <a:pt x="6847" y="11002"/>
                        <a:pt x="7168" y="11002"/>
                      </a:cubicBezTo>
                      <a:lnTo>
                        <a:pt x="38231" y="11002"/>
                      </a:lnTo>
                      <a:cubicBezTo>
                        <a:pt x="39005" y="11002"/>
                        <a:pt x="39470" y="10145"/>
                        <a:pt x="39041" y="9502"/>
                      </a:cubicBezTo>
                      <a:lnTo>
                        <a:pt x="33112" y="441"/>
                      </a:lnTo>
                      <a:cubicBezTo>
                        <a:pt x="32933" y="167"/>
                        <a:pt x="32624" y="1"/>
                        <a:pt x="32302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defTabSz="914378">
                    <a:buClr>
                      <a:srgbClr val="000000"/>
                    </a:buClr>
                    <a:defRPr/>
                  </a:pPr>
                  <a:r>
                    <a:rPr lang="en-IN" sz="1000" b="1" kern="0">
                      <a:solidFill>
                        <a:schemeClr val="accent6">
                          <a:lumMod val="50000"/>
                        </a:schemeClr>
                      </a:solidFill>
                      <a:ea typeface="Fira Sans Extra Condensed Medium"/>
                      <a:cs typeface="Fira Sans Extra Condensed Medium"/>
                      <a:sym typeface="Fira Sans Extra Condensed Medium"/>
                    </a:rPr>
                    <a:t>Day 60</a:t>
                  </a:r>
                </a:p>
              </p:txBody>
            </p:sp>
            <p:sp>
              <p:nvSpPr>
                <p:cNvPr id="18" name="Google Shape;1873;p35">
                  <a:extLst>
                    <a:ext uri="{FF2B5EF4-FFF2-40B4-BE49-F238E27FC236}">
                      <a16:creationId xmlns:a16="http://schemas.microsoft.com/office/drawing/2014/main" id="{CE5BD02C-71C3-6220-096D-2654D95DC8B4}"/>
                    </a:ext>
                  </a:extLst>
                </p:cNvPr>
                <p:cNvSpPr txBox="1"/>
                <p:nvPr/>
              </p:nvSpPr>
              <p:spPr>
                <a:xfrm>
                  <a:off x="5547426" y="886716"/>
                  <a:ext cx="1499100" cy="53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just" defTabSz="685800"/>
                  <a:r>
                    <a:rPr lang="en-US" sz="1000" kern="0" dirty="0">
                      <a:solidFill>
                        <a:srgbClr val="434343"/>
                      </a:solidFill>
                      <a:ea typeface="Roboto"/>
                      <a:cs typeface="Roboto"/>
                    </a:rPr>
                    <a:t>Kunal is able to sustain the weight gain. Mamta is actively caring for her child with THR recipes, PDH recipes sustained with Nutrition garden</a:t>
                  </a:r>
                  <a:endParaRPr lang="en-US" sz="1000" kern="0" noProof="1">
                    <a:solidFill>
                      <a:srgbClr val="434343"/>
                    </a:solidFill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804E7F-9217-DCB9-3A3F-C09E60188F90}"/>
                  </a:ext>
                </a:extLst>
              </p:cNvPr>
              <p:cNvSpPr txBox="1"/>
              <p:nvPr/>
            </p:nvSpPr>
            <p:spPr>
              <a:xfrm>
                <a:off x="10361741" y="3969324"/>
                <a:ext cx="1395696" cy="344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1000" b="1" kern="0" noProof="1">
                    <a:solidFill>
                      <a:prstClr val="black"/>
                    </a:solidFill>
                  </a:rPr>
                  <a:t>11.5 Kg</a:t>
                </a:r>
              </a:p>
            </p:txBody>
          </p:sp>
          <p:pic>
            <p:nvPicPr>
              <p:cNvPr id="14" name="Picture 13" descr="A picture containing person, orange&#10;&#10;Description automatically generated">
                <a:extLst>
                  <a:ext uri="{FF2B5EF4-FFF2-40B4-BE49-F238E27FC236}">
                    <a16:creationId xmlns:a16="http://schemas.microsoft.com/office/drawing/2014/main" id="{78608804-6F84-7713-8BB1-66239E0A1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04841" y="4490890"/>
                <a:ext cx="1332179" cy="179878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BC644B0-4CC0-27D1-EC43-EEB9A4671DD9}"/>
              </a:ext>
            </a:extLst>
          </p:cNvPr>
          <p:cNvSpPr/>
          <p:nvPr/>
        </p:nvSpPr>
        <p:spPr>
          <a:xfrm>
            <a:off x="8021" y="169364"/>
            <a:ext cx="9135979" cy="321284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 Case Story- Kunal’s Health Journey</a:t>
            </a:r>
            <a:endParaRPr lang="en-IN" sz="1600" b="1" i="1" dirty="0">
              <a:solidFill>
                <a:sysClr val="window" lastClr="FFFFFF"/>
              </a:solidFill>
              <a:latin typeface="Avenir book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1BC644B0-4CC0-27D1-EC43-EEB9A4671DD9}"/>
              </a:ext>
            </a:extLst>
          </p:cNvPr>
          <p:cNvSpPr/>
          <p:nvPr/>
        </p:nvSpPr>
        <p:spPr>
          <a:xfrm>
            <a:off x="8021" y="169364"/>
            <a:ext cx="9135979" cy="321284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 Case Story- </a:t>
            </a:r>
            <a:r>
              <a:rPr lang="en-US" sz="1600" b="1" i="1" dirty="0" err="1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Avya</a:t>
            </a:r>
            <a:r>
              <a:rPr lang="en-US" sz="1600" b="1" i="1" dirty="0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Health Journey</a:t>
            </a:r>
            <a:endParaRPr lang="en-IN" sz="1600" b="1" i="1" dirty="0">
              <a:solidFill>
                <a:sysClr val="window" lastClr="FFFFFF"/>
              </a:solidFill>
              <a:latin typeface="Avenir book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CC8F582-0374-404E-B8B7-32A4940F1BEE}"/>
              </a:ext>
            </a:extLst>
          </p:cNvPr>
          <p:cNvGrpSpPr/>
          <p:nvPr/>
        </p:nvGrpSpPr>
        <p:grpSpPr>
          <a:xfrm>
            <a:off x="3291963" y="794083"/>
            <a:ext cx="5606776" cy="693000"/>
            <a:chOff x="2638482" y="115752"/>
            <a:chExt cx="5606776" cy="693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3545E07-D8CA-44DC-9FA8-3CEA8EA3A928}"/>
                </a:ext>
              </a:extLst>
            </p:cNvPr>
            <p:cNvSpPr/>
            <p:nvPr/>
          </p:nvSpPr>
          <p:spPr>
            <a:xfrm>
              <a:off x="2638482" y="115752"/>
              <a:ext cx="5606776" cy="69300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02C7F9-726E-4560-B6DE-0747F2A44293}"/>
                </a:ext>
              </a:extLst>
            </p:cNvPr>
            <p:cNvSpPr txBox="1"/>
            <p:nvPr/>
          </p:nvSpPr>
          <p:spPr>
            <a:xfrm>
              <a:off x="2638482" y="115752"/>
              <a:ext cx="5606776" cy="69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1" u="sng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January 2025 </a:t>
              </a:r>
              <a:r>
                <a:rPr lang="en-US" sz="11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Avya was identified as Moderately Acute Malnourished (MAM) during a PDH session at </a:t>
              </a:r>
              <a:r>
                <a:rPr lang="en-US" sz="1100" kern="1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Rokabahri</a:t>
              </a:r>
              <a:r>
                <a:rPr lang="en-US" sz="11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1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a weight of 8.9 kg. </a:t>
              </a:r>
              <a:r>
                <a:rPr lang="en-US" sz="11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Her mother, already engaged in H.B. testing and THR training, received counseling on improved feeding practices.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80725B-2EFD-4D8F-A0A5-0D64C2F83FF8}"/>
              </a:ext>
            </a:extLst>
          </p:cNvPr>
          <p:cNvGrpSpPr/>
          <p:nvPr/>
        </p:nvGrpSpPr>
        <p:grpSpPr>
          <a:xfrm>
            <a:off x="3291963" y="1696388"/>
            <a:ext cx="5606776" cy="693000"/>
            <a:chOff x="2638482" y="905306"/>
            <a:chExt cx="5606776" cy="693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5765360-3FB9-4EEE-AB65-0E67A9942BB8}"/>
                </a:ext>
              </a:extLst>
            </p:cNvPr>
            <p:cNvSpPr/>
            <p:nvPr/>
          </p:nvSpPr>
          <p:spPr>
            <a:xfrm>
              <a:off x="2638482" y="905306"/>
              <a:ext cx="5606776" cy="69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8AFB781-AD06-45AB-B3BF-424E2C3A0B4A}"/>
                </a:ext>
              </a:extLst>
            </p:cNvPr>
            <p:cNvSpPr txBox="1"/>
            <p:nvPr/>
          </p:nvSpPr>
          <p:spPr>
            <a:xfrm>
              <a:off x="2638482" y="905306"/>
              <a:ext cx="5606776" cy="69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1" u="sng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PDH Day 12 </a:t>
              </a:r>
              <a:r>
                <a:rPr lang="en-US" sz="11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After 12 days of active participation in the PDH program, </a:t>
              </a:r>
              <a:r>
                <a:rPr lang="en-US" sz="11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Avya gained 600 grams, reaching 9.5 kg.</a:t>
              </a:r>
              <a:r>
                <a:rPr lang="en-US" sz="11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Her mother adopted all the recommended nutritious recipes at home.</a:t>
              </a:r>
            </a:p>
          </p:txBody>
        </p: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D5B42A48-B824-499B-95F5-0B73458E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5" t="18889" r="15872" b="1"/>
          <a:stretch/>
        </p:blipFill>
        <p:spPr>
          <a:xfrm>
            <a:off x="244765" y="1498646"/>
            <a:ext cx="2550211" cy="132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1520F55-49C2-4EF8-BA67-262D992B2B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45" b="18889"/>
          <a:stretch/>
        </p:blipFill>
        <p:spPr>
          <a:xfrm>
            <a:off x="1539755" y="3003798"/>
            <a:ext cx="1181984" cy="175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BAEB032-68D8-45C0-923C-6B5D11EA70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259" r="12342"/>
          <a:stretch/>
        </p:blipFill>
        <p:spPr>
          <a:xfrm>
            <a:off x="212858" y="3003798"/>
            <a:ext cx="1221998" cy="17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9" name="Diagram 138">
            <a:extLst>
              <a:ext uri="{FF2B5EF4-FFF2-40B4-BE49-F238E27FC236}">
                <a16:creationId xmlns:a16="http://schemas.microsoft.com/office/drawing/2014/main" id="{393DAA46-6CC2-4DCB-A4B1-4F90A3C63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387287"/>
              </p:ext>
            </p:extLst>
          </p:nvPr>
        </p:nvGraphicFramePr>
        <p:xfrm>
          <a:off x="719361" y="2571750"/>
          <a:ext cx="8179378" cy="16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0" name="TextBox 9">
            <a:extLst>
              <a:ext uri="{FF2B5EF4-FFF2-40B4-BE49-F238E27FC236}">
                <a16:creationId xmlns:a16="http://schemas.microsoft.com/office/drawing/2014/main" id="{38F7FC25-CB84-4DC9-9811-A3DD94122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7" y="546825"/>
            <a:ext cx="2987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Case Story – </a:t>
            </a:r>
            <a:r>
              <a:rPr lang="en-US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Avya’s</a:t>
            </a: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Health Journey</a:t>
            </a:r>
          </a:p>
          <a:p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Name: </a:t>
            </a:r>
            <a:r>
              <a:rPr lang="en-US" alt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Avya</a:t>
            </a: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Kanwar</a:t>
            </a:r>
          </a:p>
          <a:p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Mother’s Name: Vijay Laxmi Kanwar</a:t>
            </a:r>
          </a:p>
          <a:p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Date of Birth: 31/12/2022</a:t>
            </a:r>
          </a:p>
        </p:txBody>
      </p:sp>
      <p:sp>
        <p:nvSpPr>
          <p:cNvPr id="141" name="Left Brace 140">
            <a:extLst>
              <a:ext uri="{FF2B5EF4-FFF2-40B4-BE49-F238E27FC236}">
                <a16:creationId xmlns:a16="http://schemas.microsoft.com/office/drawing/2014/main" id="{F421B05D-D598-4567-BEBE-07053D2BD72A}"/>
              </a:ext>
            </a:extLst>
          </p:cNvPr>
          <p:cNvSpPr/>
          <p:nvPr/>
        </p:nvSpPr>
        <p:spPr>
          <a:xfrm>
            <a:off x="2721739" y="1787015"/>
            <a:ext cx="412262" cy="693000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2" name="Left Brace 141">
            <a:extLst>
              <a:ext uri="{FF2B5EF4-FFF2-40B4-BE49-F238E27FC236}">
                <a16:creationId xmlns:a16="http://schemas.microsoft.com/office/drawing/2014/main" id="{AC277A6C-05CE-4878-AB6D-664A7AEEF56E}"/>
              </a:ext>
            </a:extLst>
          </p:cNvPr>
          <p:cNvSpPr/>
          <p:nvPr/>
        </p:nvSpPr>
        <p:spPr>
          <a:xfrm>
            <a:off x="2689002" y="863949"/>
            <a:ext cx="412262" cy="693000"/>
          </a:xfrm>
          <a:prstGeom prst="leftBrace">
            <a:avLst>
              <a:gd name="adj1" fmla="val 35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3" name="TextBox 21">
            <a:extLst>
              <a:ext uri="{FF2B5EF4-FFF2-40B4-BE49-F238E27FC236}">
                <a16:creationId xmlns:a16="http://schemas.microsoft.com/office/drawing/2014/main" id="{D8895366-8590-46FD-99B6-486E703B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4384474"/>
            <a:ext cx="595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 :- 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Through consistent support, active participation, and dedicated caregiving, </a:t>
            </a:r>
            <a:r>
              <a:rPr lang="en-US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Avya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achieved a healthy nutritional status. Her mother’s commitment played a crucial role in this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97970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1BC644B0-4CC0-27D1-EC43-EEB9A4671DD9}"/>
              </a:ext>
            </a:extLst>
          </p:cNvPr>
          <p:cNvSpPr/>
          <p:nvPr/>
        </p:nvSpPr>
        <p:spPr>
          <a:xfrm>
            <a:off x="8021" y="169364"/>
            <a:ext cx="9135979" cy="321284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 Case Story- </a:t>
            </a:r>
            <a:r>
              <a:rPr lang="en-US" altLang="en-US" sz="1600" b="1" i="1" dirty="0" err="1">
                <a:solidFill>
                  <a:schemeClr val="bg1"/>
                </a:solidFill>
              </a:rPr>
              <a:t>Vanisha</a:t>
            </a:r>
            <a:r>
              <a:rPr lang="en-US" altLang="en-US" sz="1600" b="1" i="1" dirty="0">
                <a:solidFill>
                  <a:schemeClr val="bg1"/>
                </a:solidFill>
              </a:rPr>
              <a:t> &amp; Vanessa</a:t>
            </a:r>
            <a:r>
              <a:rPr lang="en-US" sz="1600" b="1" i="1" dirty="0">
                <a:solidFill>
                  <a:schemeClr val="bg1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Health Journey</a:t>
            </a:r>
            <a:endParaRPr lang="en-IN" sz="1600" b="1" i="1" dirty="0">
              <a:solidFill>
                <a:schemeClr val="bg1"/>
              </a:solidFill>
              <a:latin typeface="Avenir book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F2857D5-90C8-4DF9-96C7-BA4ACCFB05C5}"/>
              </a:ext>
            </a:extLst>
          </p:cNvPr>
          <p:cNvGrpSpPr/>
          <p:nvPr/>
        </p:nvGrpSpPr>
        <p:grpSpPr>
          <a:xfrm>
            <a:off x="105568" y="843558"/>
            <a:ext cx="8932863" cy="3671864"/>
            <a:chOff x="44450" y="1354138"/>
            <a:chExt cx="8932863" cy="3671864"/>
          </a:xfrm>
        </p:grpSpPr>
        <p:sp>
          <p:nvSpPr>
            <p:cNvPr id="151" name="Flowchart: Decision 150">
              <a:extLst>
                <a:ext uri="{FF2B5EF4-FFF2-40B4-BE49-F238E27FC236}">
                  <a16:creationId xmlns:a16="http://schemas.microsoft.com/office/drawing/2014/main" id="{C6C687F3-8A75-4C4C-B8D6-BAD48CDE46B0}"/>
                </a:ext>
              </a:extLst>
            </p:cNvPr>
            <p:cNvSpPr/>
            <p:nvPr/>
          </p:nvSpPr>
          <p:spPr>
            <a:xfrm>
              <a:off x="44450" y="2732088"/>
              <a:ext cx="1719263" cy="685800"/>
            </a:xfrm>
            <a:prstGeom prst="flowChartDecisi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July</a:t>
              </a:r>
              <a:r>
                <a:rPr lang="en-US" dirty="0"/>
                <a:t> </a:t>
              </a:r>
            </a:p>
          </p:txBody>
        </p:sp>
        <p:sp>
          <p:nvSpPr>
            <p:cNvPr id="152" name="Flowchart: Decision 151">
              <a:extLst>
                <a:ext uri="{FF2B5EF4-FFF2-40B4-BE49-F238E27FC236}">
                  <a16:creationId xmlns:a16="http://schemas.microsoft.com/office/drawing/2014/main" id="{548922F2-A154-40EC-8434-AC48689A4491}"/>
                </a:ext>
              </a:extLst>
            </p:cNvPr>
            <p:cNvSpPr/>
            <p:nvPr/>
          </p:nvSpPr>
          <p:spPr>
            <a:xfrm>
              <a:off x="1843088" y="2732088"/>
              <a:ext cx="1719262" cy="685800"/>
            </a:xfrm>
            <a:prstGeom prst="flowChartDecis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Sep</a:t>
              </a:r>
            </a:p>
          </p:txBody>
        </p:sp>
        <p:sp>
          <p:nvSpPr>
            <p:cNvPr id="153" name="Flowchart: Decision 152">
              <a:extLst>
                <a:ext uri="{FF2B5EF4-FFF2-40B4-BE49-F238E27FC236}">
                  <a16:creationId xmlns:a16="http://schemas.microsoft.com/office/drawing/2014/main" id="{8764AEC2-9746-4974-92C5-1EEBB8E1F895}"/>
                </a:ext>
              </a:extLst>
            </p:cNvPr>
            <p:cNvSpPr/>
            <p:nvPr/>
          </p:nvSpPr>
          <p:spPr>
            <a:xfrm>
              <a:off x="3552825" y="2601913"/>
              <a:ext cx="1720850" cy="685800"/>
            </a:xfrm>
            <a:prstGeom prst="flowChartDecisi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154" name="Flowchart: Decision 153">
              <a:extLst>
                <a:ext uri="{FF2B5EF4-FFF2-40B4-BE49-F238E27FC236}">
                  <a16:creationId xmlns:a16="http://schemas.microsoft.com/office/drawing/2014/main" id="{64C87430-521F-4AF1-A459-1DF63BCCB2A0}"/>
                </a:ext>
              </a:extLst>
            </p:cNvPr>
            <p:cNvSpPr/>
            <p:nvPr/>
          </p:nvSpPr>
          <p:spPr>
            <a:xfrm>
              <a:off x="7180263" y="2797175"/>
              <a:ext cx="1797050" cy="685800"/>
            </a:xfrm>
            <a:prstGeom prst="flowChartDecisi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sz="11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 Current Status </a:t>
              </a:r>
            </a:p>
            <a:p>
              <a:pPr algn="ctr"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5" name="Flowchart: Decision 154">
              <a:extLst>
                <a:ext uri="{FF2B5EF4-FFF2-40B4-BE49-F238E27FC236}">
                  <a16:creationId xmlns:a16="http://schemas.microsoft.com/office/drawing/2014/main" id="{EFDE8B1A-5B4D-4C72-85C3-AA9F561B74D8}"/>
                </a:ext>
              </a:extLst>
            </p:cNvPr>
            <p:cNvSpPr/>
            <p:nvPr/>
          </p:nvSpPr>
          <p:spPr>
            <a:xfrm>
              <a:off x="5376863" y="2797175"/>
              <a:ext cx="1719262" cy="685800"/>
            </a:xfrm>
            <a:prstGeom prst="flowChartDecis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Nov</a:t>
              </a:r>
            </a:p>
          </p:txBody>
        </p:sp>
        <p:sp>
          <p:nvSpPr>
            <p:cNvPr id="156" name="TextBox 14">
              <a:extLst>
                <a:ext uri="{FF2B5EF4-FFF2-40B4-BE49-F238E27FC236}">
                  <a16:creationId xmlns:a16="http://schemas.microsoft.com/office/drawing/2014/main" id="{97DB9138-702A-4A4E-9042-FA9ECC6F4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" y="1416050"/>
              <a:ext cx="214153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100" dirty="0"/>
                <a:t>Through health screenings, Susanna Ji’s twin daughters </a:t>
              </a:r>
              <a:r>
                <a:rPr lang="en-US" altLang="en-US" sz="1100" dirty="0" err="1"/>
                <a:t>Vanisha</a:t>
              </a:r>
              <a:r>
                <a:rPr lang="en-US" altLang="en-US" sz="1100" dirty="0"/>
                <a:t> &amp; Vanessa were identified as underweight. Managing the household and caring for three children alone was challenging for her. </a:t>
              </a:r>
            </a:p>
          </p:txBody>
        </p:sp>
        <p:sp>
          <p:nvSpPr>
            <p:cNvPr id="157" name="TextBox 15">
              <a:extLst>
                <a:ext uri="{FF2B5EF4-FFF2-40B4-BE49-F238E27FC236}">
                  <a16:creationId xmlns:a16="http://schemas.microsoft.com/office/drawing/2014/main" id="{31ABA53C-C584-4B9F-9A77-477FBA9F7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3344863"/>
              <a:ext cx="1077913" cy="2762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200" dirty="0">
                  <a:latin typeface="+mj-lt"/>
                </a:rPr>
                <a:t>6.6 kg &amp; 07 kg 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C6A9A427-F323-42EA-98D9-ACDAB0F9D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6377" b="36096"/>
            <a:stretch/>
          </p:blipFill>
          <p:spPr>
            <a:xfrm>
              <a:off x="152400" y="3768654"/>
              <a:ext cx="1507745" cy="125734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59" name="TextBox 19">
              <a:extLst>
                <a:ext uri="{FF2B5EF4-FFF2-40B4-BE49-F238E27FC236}">
                  <a16:creationId xmlns:a16="http://schemas.microsoft.com/office/drawing/2014/main" id="{6D9FB04F-2D1C-4401-BBAD-1D0145EBF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482975"/>
              <a:ext cx="19050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100"/>
                <a:t>During a home visit, the Arogya Project team introduced her to the THR Program and PDH Sessions. Despite difficulties, she attended the PDH sessions daily, carrying both daughters</a:t>
              </a:r>
            </a:p>
          </p:txBody>
        </p:sp>
        <p:sp>
          <p:nvSpPr>
            <p:cNvPr id="160" name="TextBox 20">
              <a:extLst>
                <a:ext uri="{FF2B5EF4-FFF2-40B4-BE49-F238E27FC236}">
                  <a16:creationId xmlns:a16="http://schemas.microsoft.com/office/drawing/2014/main" id="{27486CC0-4663-4231-8AA7-95DFF0470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2509838"/>
              <a:ext cx="1047750" cy="277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200" dirty="0"/>
                <a:t>07 kg &amp; 7.4 kg </a:t>
              </a: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36F9955-DBCD-4D53-A269-F8DF7F3B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0001" b="8518"/>
            <a:stretch/>
          </p:blipFill>
          <p:spPr>
            <a:xfrm>
              <a:off x="1981200" y="1428750"/>
              <a:ext cx="1555725" cy="102324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2" name="TextBox 24">
              <a:extLst>
                <a:ext uri="{FF2B5EF4-FFF2-40B4-BE49-F238E27FC236}">
                  <a16:creationId xmlns:a16="http://schemas.microsoft.com/office/drawing/2014/main" id="{6874215B-47EF-4721-8BB0-320A469C9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525" y="1389063"/>
              <a:ext cx="183673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100"/>
                <a:t>Susanna Ji participated in THR training and learned 3-4 nutritious recipes. She followed the guidance consistently, which led to noticeable weight improvement in her twins. </a:t>
              </a:r>
            </a:p>
          </p:txBody>
        </p:sp>
        <p:sp>
          <p:nvSpPr>
            <p:cNvPr id="163" name="TextBox 25">
              <a:extLst>
                <a:ext uri="{FF2B5EF4-FFF2-40B4-BE49-F238E27FC236}">
                  <a16:creationId xmlns:a16="http://schemas.microsoft.com/office/drawing/2014/main" id="{C5A51077-2550-4AE5-9C14-8B1099CB8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5250" y="3233738"/>
              <a:ext cx="1077913" cy="277812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200"/>
                <a:t>8 kg &amp; 8.05 Kg</a:t>
              </a: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8427F1A8-D9D7-476C-B96F-86019B905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919" y="3621811"/>
              <a:ext cx="1719897" cy="129931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5" name="TextBox 29">
              <a:extLst>
                <a:ext uri="{FF2B5EF4-FFF2-40B4-BE49-F238E27FC236}">
                  <a16:creationId xmlns:a16="http://schemas.microsoft.com/office/drawing/2014/main" id="{D1081A10-1C73-4BE1-86E1-9BC51E633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3388" y="3594100"/>
              <a:ext cx="1836737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100"/>
                <a:t>Susanna Ji enrolled her daughters in PDH Sessions. Within 12 days, both children gained weight steadily. </a:t>
              </a:r>
            </a:p>
          </p:txBody>
        </p:sp>
        <p:sp>
          <p:nvSpPr>
            <p:cNvPr id="166" name="TextBox 30">
              <a:extLst>
                <a:ext uri="{FF2B5EF4-FFF2-40B4-BE49-F238E27FC236}">
                  <a16:creationId xmlns:a16="http://schemas.microsoft.com/office/drawing/2014/main" id="{DF1A265D-F9DD-43F7-960E-B906B2C2B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571750"/>
              <a:ext cx="1155700" cy="2762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200"/>
                <a:t>8.05 kg &amp; 9 Kg</a:t>
              </a:r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F36D3508-B4DE-415F-A37C-E2CCF178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2947" r="-98" b="35218"/>
            <a:stretch/>
          </p:blipFill>
          <p:spPr>
            <a:xfrm>
              <a:off x="5604539" y="1441934"/>
              <a:ext cx="1432041" cy="105022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8" name="TextBox 34">
              <a:extLst>
                <a:ext uri="{FF2B5EF4-FFF2-40B4-BE49-F238E27FC236}">
                  <a16:creationId xmlns:a16="http://schemas.microsoft.com/office/drawing/2014/main" id="{D22683E8-3E13-482E-B207-B9666A904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0575" y="1354138"/>
              <a:ext cx="1836738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100" dirty="0"/>
                <a:t>Now, both children continue to maintain a healthy weight of 10.3 kg &amp; 10.7 kg. Susanna Ji’s dedication and efforts paid off, and with continuous guidance and a nutritious diet, her children are growing well.</a:t>
              </a:r>
            </a:p>
          </p:txBody>
        </p:sp>
        <p:sp>
          <p:nvSpPr>
            <p:cNvPr id="169" name="TextBox 35">
              <a:extLst>
                <a:ext uri="{FF2B5EF4-FFF2-40B4-BE49-F238E27FC236}">
                  <a16:creationId xmlns:a16="http://schemas.microsoft.com/office/drawing/2014/main" id="{AA4E0AAD-5293-4F5B-BE5E-F5A1B1E6D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7288" y="3433763"/>
              <a:ext cx="1293812" cy="27781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r>
                <a:rPr lang="en-US" altLang="en-US" sz="1200"/>
                <a:t>10.3 Kg &amp; 10.7 Kg</a:t>
              </a:r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ECC20F9C-0E43-4D80-A775-ED81B84A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0080" y="3821654"/>
              <a:ext cx="1565320" cy="117399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7631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1BC644B0-4CC0-27D1-EC43-EEB9A4671DD9}"/>
              </a:ext>
            </a:extLst>
          </p:cNvPr>
          <p:cNvSpPr/>
          <p:nvPr/>
        </p:nvSpPr>
        <p:spPr>
          <a:xfrm>
            <a:off x="8021" y="169364"/>
            <a:ext cx="9135979" cy="321284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ysClr val="window" lastClr="FFFFFF"/>
                </a:solidFill>
                <a:latin typeface="Avenir book"/>
                <a:ea typeface="Arial Unicode MS" pitchFamily="34" charset="-128"/>
                <a:cs typeface="Arial" pitchFamily="34" charset="0"/>
              </a:rPr>
              <a:t>  Photo Story- </a:t>
            </a:r>
            <a:endParaRPr lang="en-IN" sz="1600" b="1" i="1" dirty="0">
              <a:solidFill>
                <a:schemeClr val="bg1"/>
              </a:solidFill>
              <a:latin typeface="Avenir book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946B2-928D-4D38-974F-95AAEC5C2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>
          <a:xfrm>
            <a:off x="179512" y="607656"/>
            <a:ext cx="3014230" cy="21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85CDC-6DB5-4B31-A9CE-BFED13F79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b="9400"/>
          <a:stretch/>
        </p:blipFill>
        <p:spPr>
          <a:xfrm>
            <a:off x="3419871" y="607656"/>
            <a:ext cx="3456039" cy="21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ACFE8-50D1-4E73-B58E-A8629D44FB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/>
          <a:stretch/>
        </p:blipFill>
        <p:spPr>
          <a:xfrm>
            <a:off x="7124107" y="607656"/>
            <a:ext cx="1768373" cy="21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60E21-8A60-4CEF-9BFF-7A53DC6ACF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19201"/>
          <a:stretch/>
        </p:blipFill>
        <p:spPr>
          <a:xfrm>
            <a:off x="4427984" y="2854468"/>
            <a:ext cx="1438457" cy="20935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3A579-0D04-42C0-9484-58393305B1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2"/>
          <a:stretch/>
        </p:blipFill>
        <p:spPr>
          <a:xfrm>
            <a:off x="179512" y="2843468"/>
            <a:ext cx="4191422" cy="20891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FB37F-5825-4D52-81C6-8CFBA07283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 b="9343"/>
          <a:stretch/>
        </p:blipFill>
        <p:spPr>
          <a:xfrm>
            <a:off x="6012160" y="2859450"/>
            <a:ext cx="1485370" cy="20891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B0AA3-C908-437A-9A0C-7C4A8C65E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9" y="2859449"/>
            <a:ext cx="1351141" cy="20731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562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out mono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602" y="231950"/>
            <a:ext cx="877022" cy="829086"/>
          </a:xfrm>
          <a:prstGeom prst="rect">
            <a:avLst/>
          </a:prstGeom>
          <a:noFill/>
        </p:spPr>
      </p:pic>
      <p:pic>
        <p:nvPicPr>
          <p:cNvPr id="7" name="Picture 2" descr="C:\Users\user\Downloads\New Balco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204" y="338129"/>
            <a:ext cx="2736303" cy="542788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8964488" y="152281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8964488" y="2485340"/>
            <a:ext cx="144016" cy="25346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35496" y="71632"/>
            <a:ext cx="144016" cy="2788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5496" y="2499742"/>
            <a:ext cx="144016" cy="2534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4264164" y="51470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35496" y="51470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4490403" y="4948014"/>
            <a:ext cx="4618101" cy="1440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6" y="4948014"/>
            <a:ext cx="4844340" cy="144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utoShape 20" descr="Thank You 3D Illustration">
            <a:extLst>
              <a:ext uri="{FF2B5EF4-FFF2-40B4-BE49-F238E27FC236}">
                <a16:creationId xmlns:a16="http://schemas.microsoft.com/office/drawing/2014/main" id="{9ECEF425-AAA0-955E-1BBD-76AE7AB9F6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22" descr="Thank You 3D Illustration">
            <a:extLst>
              <a:ext uri="{FF2B5EF4-FFF2-40B4-BE49-F238E27FC236}">
                <a16:creationId xmlns:a16="http://schemas.microsoft.com/office/drawing/2014/main" id="{000215FC-5437-255A-4B95-7ACC6F389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24" descr="Thank You 3D Illustration">
            <a:extLst>
              <a:ext uri="{FF2B5EF4-FFF2-40B4-BE49-F238E27FC236}">
                <a16:creationId xmlns:a16="http://schemas.microsoft.com/office/drawing/2014/main" id="{DC2F4825-D984-ADC3-1326-83496C241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24" name="Picture 28" descr="Thank You 3D Wallpapers - Top Free Thank You 3D Backgrounds -  WallpaperAccess">
            <a:extLst>
              <a:ext uri="{FF2B5EF4-FFF2-40B4-BE49-F238E27FC236}">
                <a16:creationId xmlns:a16="http://schemas.microsoft.com/office/drawing/2014/main" id="{3FC99A09-43C3-0CC7-32D4-276A9BD6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44" y="1633900"/>
            <a:ext cx="5454001" cy="24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4D222-6C04-4719-A5E1-D20E4E421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0" y="1181112"/>
            <a:ext cx="2551103" cy="3390875"/>
          </a:xfrm>
          <a:prstGeom prst="round2DiagRect">
            <a:avLst>
              <a:gd name="adj1" fmla="val 16667"/>
              <a:gd name="adj2" fmla="val 16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3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/>
          <p:cNvSpPr/>
          <p:nvPr/>
        </p:nvSpPr>
        <p:spPr>
          <a:xfrm>
            <a:off x="268571" y="314915"/>
            <a:ext cx="1302178" cy="461665"/>
          </a:xfrm>
          <a:prstGeom prst="homePlat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INDEX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DA089-1222-94B1-DA71-EB8F440898D8}"/>
              </a:ext>
            </a:extLst>
          </p:cNvPr>
          <p:cNvSpPr txBox="1"/>
          <p:nvPr/>
        </p:nvSpPr>
        <p:spPr>
          <a:xfrm>
            <a:off x="457955" y="2943608"/>
            <a:ext cx="8352928" cy="817245"/>
          </a:xfrm>
          <a:prstGeom prst="round2Diag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33333"/>
                </a:solidFill>
              </a:rPr>
              <a:t>			</a:t>
            </a:r>
            <a:r>
              <a:rPr lang="en-US" b="1" dirty="0">
                <a:solidFill>
                  <a:srgbClr val="333333"/>
                </a:solidFill>
                <a:latin typeface="Roboto Slab" panose="020B0604020202020204" pitchFamily="2" charset="0"/>
              </a:rPr>
              <a:t>		</a:t>
            </a:r>
            <a:r>
              <a:rPr lang="en-US" b="1" i="0" dirty="0">
                <a:solidFill>
                  <a:srgbClr val="333333"/>
                </a:solidFill>
                <a:effectLst/>
                <a:latin typeface="Roboto Slab" panose="020B0604020202020204" pitchFamily="2" charset="0"/>
              </a:rPr>
              <a:t>		</a:t>
            </a:r>
          </a:p>
          <a:p>
            <a:pPr algn="l"/>
            <a:endParaRPr lang="en-US" b="1" i="0" dirty="0">
              <a:solidFill>
                <a:srgbClr val="333333"/>
              </a:solidFill>
              <a:effectLst/>
              <a:latin typeface="Roboto Slab" panose="020B0604020202020204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D695B1-0D20-044C-F787-1B8155220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497583"/>
              </p:ext>
            </p:extLst>
          </p:nvPr>
        </p:nvGraphicFramePr>
        <p:xfrm>
          <a:off x="4357169" y="314915"/>
          <a:ext cx="4495799" cy="420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ject 16">
            <a:extLst>
              <a:ext uri="{FF2B5EF4-FFF2-40B4-BE49-F238E27FC236}">
                <a16:creationId xmlns:a16="http://schemas.microsoft.com/office/drawing/2014/main" id="{19CD240C-4D87-31DB-FBA0-F476AFEC646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C1B625-239E-3C8C-5897-FDADCD4692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6" y="1440487"/>
            <a:ext cx="3590811" cy="226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663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956D7-973A-0F47-BFBF-80DF4BA1DA44}"/>
              </a:ext>
            </a:extLst>
          </p:cNvPr>
          <p:cNvSpPr txBox="1"/>
          <p:nvPr/>
        </p:nvSpPr>
        <p:spPr>
          <a:xfrm>
            <a:off x="258711" y="59745"/>
            <a:ext cx="48454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</a:rPr>
              <a:t>Project Innovation Models </a:t>
            </a:r>
            <a:endParaRPr lang="en-IN" sz="2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9F77D-1D4A-EEA1-9C90-E72326F79973}"/>
              </a:ext>
            </a:extLst>
          </p:cNvPr>
          <p:cNvSpPr txBox="1"/>
          <p:nvPr/>
        </p:nvSpPr>
        <p:spPr>
          <a:xfrm>
            <a:off x="288091" y="465695"/>
            <a:ext cx="859719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 Hearth Model </a:t>
            </a:r>
          </a:p>
          <a:p>
            <a:endParaRPr lang="en-US" sz="1200" b="1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200" b="1" dirty="0"/>
              <a:t>Introduction:</a:t>
            </a:r>
            <a:r>
              <a:rPr lang="en-US" sz="1200" dirty="0"/>
              <a:t>. Positive Deviance/Hearth (PDH) is a behavior change program</a:t>
            </a:r>
          </a:p>
          <a:p>
            <a:pPr algn="just"/>
            <a:r>
              <a:rPr lang="en-US" sz="1200" dirty="0"/>
              <a:t>      used to </a:t>
            </a:r>
            <a:r>
              <a:rPr lang="en-US" sz="1200" dirty="0">
                <a:solidFill>
                  <a:srgbClr val="FF0000"/>
                </a:solidFill>
              </a:rPr>
              <a:t>rehabilitate</a:t>
            </a:r>
            <a:r>
              <a:rPr lang="en-US" sz="1200" dirty="0"/>
              <a:t> underweight and wasted children without medical </a:t>
            </a:r>
          </a:p>
          <a:p>
            <a:pPr algn="just"/>
            <a:r>
              <a:rPr lang="en-US" sz="1200" dirty="0"/>
              <a:t>      complications;</a:t>
            </a:r>
            <a:r>
              <a:rPr lang="en-US" sz="1200" dirty="0">
                <a:solidFill>
                  <a:srgbClr val="FF0000"/>
                </a:solidFill>
              </a:rPr>
              <a:t> sustain </a:t>
            </a:r>
            <a:r>
              <a:rPr lang="en-US" sz="1200" dirty="0"/>
              <a:t>their rehabilitation; and </a:t>
            </a:r>
            <a:r>
              <a:rPr lang="en-US" sz="1200" dirty="0">
                <a:solidFill>
                  <a:srgbClr val="FF0000"/>
                </a:solidFill>
              </a:rPr>
              <a:t>prevent future </a:t>
            </a:r>
            <a:r>
              <a:rPr lang="en-US" sz="1200" dirty="0"/>
              <a:t>malnutrition. </a:t>
            </a:r>
          </a:p>
          <a:p>
            <a:pPr algn="just"/>
            <a:endParaRPr lang="en-US" sz="11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Malnourished children are fed a nutrient-dense meal during the session that </a:t>
            </a:r>
          </a:p>
          <a:p>
            <a:pPr algn="just"/>
            <a:r>
              <a:rPr lang="en-US" sz="1200" dirty="0"/>
              <a:t>      is provided and cooked by the primary caregivers using low cost, local ingredients. </a:t>
            </a:r>
          </a:p>
          <a:p>
            <a:pPr algn="just"/>
            <a:endParaRPr lang="en-US" sz="11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The Hearth sessions are followed by 1-2 days/week of home follow-up visits for 4-8 </a:t>
            </a:r>
          </a:p>
          <a:p>
            <a:pPr algn="just"/>
            <a:r>
              <a:rPr lang="en-US" sz="1200" dirty="0"/>
              <a:t>      weeks to help overcome barriers caregivers may face in practicing the new positive</a:t>
            </a:r>
          </a:p>
          <a:p>
            <a:pPr algn="just"/>
            <a:r>
              <a:rPr lang="en-US" sz="1200" dirty="0"/>
              <a:t>      behaviors at home.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just"/>
            <a:r>
              <a:rPr lang="en-US" sz="1200" b="1" dirty="0"/>
              <a:t>     Model Goal: </a:t>
            </a:r>
            <a:r>
              <a:rPr lang="en-US" sz="1200" dirty="0"/>
              <a:t>To improve the nutritional status of children 0-59 months of age in the targeted community by</a:t>
            </a:r>
          </a:p>
          <a:p>
            <a:pPr algn="just"/>
            <a:r>
              <a:rPr lang="en-US" sz="1200" dirty="0"/>
              <a:t>     increased screening coverage, early detection and referral, and rapid rehabilitation using a food-based and  </a:t>
            </a:r>
          </a:p>
          <a:p>
            <a:pPr algn="just"/>
            <a:r>
              <a:rPr lang="en-US" sz="1200" dirty="0"/>
              <a:t>     behavioral change approach.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b="1" dirty="0"/>
              <a:t>    Impact: </a:t>
            </a:r>
            <a:r>
              <a:rPr lang="en-US" sz="1200" dirty="0"/>
              <a:t>Reduction in prevalence of underweight among under 5 years children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b="1" dirty="0"/>
              <a:t>    Outcomes</a:t>
            </a:r>
            <a:r>
              <a:rPr lang="en-US" sz="1200" dirty="0"/>
              <a:t>: Improved behaviors around child feeding, hygiene, caring, and health-seeking practices. Improved</a:t>
            </a:r>
          </a:p>
          <a:p>
            <a:pPr algn="just"/>
            <a:r>
              <a:rPr lang="en-US" sz="1200" dirty="0"/>
              <a:t>    knowledge and confidence around child feeding, hygiene, caring, and health-seeking practices.</a:t>
            </a:r>
            <a:endParaRPr lang="en-IN" sz="1200" dirty="0"/>
          </a:p>
          <a:p>
            <a:endParaRPr lang="en-US" sz="1200" dirty="0"/>
          </a:p>
        </p:txBody>
      </p:sp>
      <p:pic>
        <p:nvPicPr>
          <p:cNvPr id="2" name="object 16">
            <a:extLst>
              <a:ext uri="{FF2B5EF4-FFF2-40B4-BE49-F238E27FC236}">
                <a16:creationId xmlns:a16="http://schemas.microsoft.com/office/drawing/2014/main" id="{9B182FF2-5B02-9EDF-37C5-14D0C763C1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F5EE2-7872-C0C6-DD62-B98F1B6D1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9542"/>
            <a:ext cx="2923852" cy="216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7F138A-7D40-17B8-5ECC-67990DA21FBF}"/>
              </a:ext>
            </a:extLst>
          </p:cNvPr>
          <p:cNvSpPr txBox="1"/>
          <p:nvPr/>
        </p:nvSpPr>
        <p:spPr>
          <a:xfrm>
            <a:off x="7956376" y="1923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374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40019A07-0152-4A1E-8A98-736023B4C8D7}"/>
              </a:ext>
            </a:extLst>
          </p:cNvPr>
          <p:cNvCxnSpPr>
            <a:cxnSpLocks/>
          </p:cNvCxnSpPr>
          <p:nvPr/>
        </p:nvCxnSpPr>
        <p:spPr>
          <a:xfrm flipV="1">
            <a:off x="4697407" y="1548377"/>
            <a:ext cx="4357921" cy="2664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AEC00878-37D1-6EEA-E93A-A04EA8EF03D7}"/>
              </a:ext>
            </a:extLst>
          </p:cNvPr>
          <p:cNvCxnSpPr>
            <a:cxnSpLocks/>
          </p:cNvCxnSpPr>
          <p:nvPr/>
        </p:nvCxnSpPr>
        <p:spPr>
          <a:xfrm>
            <a:off x="4656361" y="4229968"/>
            <a:ext cx="4450628" cy="127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527A39D2-0FD7-9CEE-15D6-1CA860F304EC}"/>
              </a:ext>
            </a:extLst>
          </p:cNvPr>
          <p:cNvGrpSpPr/>
          <p:nvPr/>
        </p:nvGrpSpPr>
        <p:grpSpPr>
          <a:xfrm>
            <a:off x="4792495" y="1759645"/>
            <a:ext cx="4325448" cy="2145221"/>
            <a:chOff x="5375529" y="2859302"/>
            <a:chExt cx="6916594" cy="2316847"/>
          </a:xfrm>
        </p:grpSpPr>
        <p:sp>
          <p:nvSpPr>
            <p:cNvPr id="411" name="Google Shape;1741;p35">
              <a:extLst>
                <a:ext uri="{FF2B5EF4-FFF2-40B4-BE49-F238E27FC236}">
                  <a16:creationId xmlns:a16="http://schemas.microsoft.com/office/drawing/2014/main" id="{2F0151F7-B326-FDD0-D8E7-B419C1A69C13}"/>
                </a:ext>
              </a:extLst>
            </p:cNvPr>
            <p:cNvSpPr/>
            <p:nvPr/>
          </p:nvSpPr>
          <p:spPr>
            <a:xfrm>
              <a:off x="5375529" y="3938450"/>
              <a:ext cx="6816469" cy="312169"/>
            </a:xfrm>
            <a:custGeom>
              <a:avLst/>
              <a:gdLst/>
              <a:ahLst/>
              <a:cxnLst/>
              <a:rect l="l" t="t" r="r" b="b"/>
              <a:pathLst>
                <a:path w="285750" h="10990" extrusionOk="0">
                  <a:moveTo>
                    <a:pt x="0" y="0"/>
                  </a:moveTo>
                  <a:lnTo>
                    <a:pt x="0" y="10990"/>
                  </a:lnTo>
                  <a:lnTo>
                    <a:pt x="285750" y="1099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412" name="Google Shape;1742;p35">
              <a:extLst>
                <a:ext uri="{FF2B5EF4-FFF2-40B4-BE49-F238E27FC236}">
                  <a16:creationId xmlns:a16="http://schemas.microsoft.com/office/drawing/2014/main" id="{B1E228CD-73EB-BEB8-84D3-66E637653CE1}"/>
                </a:ext>
              </a:extLst>
            </p:cNvPr>
            <p:cNvGrpSpPr/>
            <p:nvPr/>
          </p:nvGrpSpPr>
          <p:grpSpPr>
            <a:xfrm>
              <a:off x="6520325" y="3953995"/>
              <a:ext cx="2060100" cy="1222154"/>
              <a:chOff x="1718939" y="2605677"/>
              <a:chExt cx="2013437" cy="1501588"/>
            </a:xfrm>
          </p:grpSpPr>
          <p:grpSp>
            <p:nvGrpSpPr>
              <p:cNvPr id="474" name="Google Shape;1743;p35">
                <a:extLst>
                  <a:ext uri="{FF2B5EF4-FFF2-40B4-BE49-F238E27FC236}">
                    <a16:creationId xmlns:a16="http://schemas.microsoft.com/office/drawing/2014/main" id="{319ED6EC-05CB-02FA-B8D6-B184E97E0E5F}"/>
                  </a:ext>
                </a:extLst>
              </p:cNvPr>
              <p:cNvGrpSpPr/>
              <p:nvPr/>
            </p:nvGrpSpPr>
            <p:grpSpPr>
              <a:xfrm>
                <a:off x="2700496" y="2658466"/>
                <a:ext cx="66720" cy="831360"/>
                <a:chOff x="5117952" y="2967078"/>
                <a:chExt cx="66720" cy="831360"/>
              </a:xfrm>
            </p:grpSpPr>
            <p:sp>
              <p:nvSpPr>
                <p:cNvPr id="478" name="Google Shape;1744;p35">
                  <a:extLst>
                    <a:ext uri="{FF2B5EF4-FFF2-40B4-BE49-F238E27FC236}">
                      <a16:creationId xmlns:a16="http://schemas.microsoft.com/office/drawing/2014/main" id="{5DF3A0F3-9B5A-A0A8-BC05-613DA46288FD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1745;p35">
                  <a:extLst>
                    <a:ext uri="{FF2B5EF4-FFF2-40B4-BE49-F238E27FC236}">
                      <a16:creationId xmlns:a16="http://schemas.microsoft.com/office/drawing/2014/main" id="{6DF6CBC9-B129-BF81-CA79-57B74AC25A9C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Google Shape;1746;p35">
                  <a:extLst>
                    <a:ext uri="{FF2B5EF4-FFF2-40B4-BE49-F238E27FC236}">
                      <a16:creationId xmlns:a16="http://schemas.microsoft.com/office/drawing/2014/main" id="{9FD0CEE5-CA58-D1F7-66E0-19DC60F91327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Google Shape;1747;p35">
                  <a:extLst>
                    <a:ext uri="{FF2B5EF4-FFF2-40B4-BE49-F238E27FC236}">
                      <a16:creationId xmlns:a16="http://schemas.microsoft.com/office/drawing/2014/main" id="{1A11E782-5F47-41CA-6576-33752474183A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1748;p35">
                  <a:extLst>
                    <a:ext uri="{FF2B5EF4-FFF2-40B4-BE49-F238E27FC236}">
                      <a16:creationId xmlns:a16="http://schemas.microsoft.com/office/drawing/2014/main" id="{4F0F7D6B-5679-F00A-5840-506720A29621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1749;p35">
                  <a:extLst>
                    <a:ext uri="{FF2B5EF4-FFF2-40B4-BE49-F238E27FC236}">
                      <a16:creationId xmlns:a16="http://schemas.microsoft.com/office/drawing/2014/main" id="{00ADCCAA-3263-EF98-E049-27DA16F3799A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1750;p35">
                  <a:extLst>
                    <a:ext uri="{FF2B5EF4-FFF2-40B4-BE49-F238E27FC236}">
                      <a16:creationId xmlns:a16="http://schemas.microsoft.com/office/drawing/2014/main" id="{F306C764-DC2F-51C0-C41F-0A6137FDE6EC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1751;p35">
                  <a:extLst>
                    <a:ext uri="{FF2B5EF4-FFF2-40B4-BE49-F238E27FC236}">
                      <a16:creationId xmlns:a16="http://schemas.microsoft.com/office/drawing/2014/main" id="{18A9CDFA-F73D-EF72-E09D-B75D59267634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1752;p35">
                  <a:extLst>
                    <a:ext uri="{FF2B5EF4-FFF2-40B4-BE49-F238E27FC236}">
                      <a16:creationId xmlns:a16="http://schemas.microsoft.com/office/drawing/2014/main" id="{8704C793-1E2A-8F85-97E1-3ADDA062721F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1753;p35">
                  <a:extLst>
                    <a:ext uri="{FF2B5EF4-FFF2-40B4-BE49-F238E27FC236}">
                      <a16:creationId xmlns:a16="http://schemas.microsoft.com/office/drawing/2014/main" id="{B0E71356-7655-A750-D028-3CD0FCDBAEDE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5" name="Google Shape;1754;p35">
                <a:extLst>
                  <a:ext uri="{FF2B5EF4-FFF2-40B4-BE49-F238E27FC236}">
                    <a16:creationId xmlns:a16="http://schemas.microsoft.com/office/drawing/2014/main" id="{AF3FF46B-F619-EA02-C96A-E57329BD8DFE}"/>
                  </a:ext>
                </a:extLst>
              </p:cNvPr>
              <p:cNvSpPr/>
              <p:nvPr/>
            </p:nvSpPr>
            <p:spPr>
              <a:xfrm>
                <a:off x="2771744" y="2878687"/>
                <a:ext cx="9568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89" extrusionOk="0">
                    <a:moveTo>
                      <a:pt x="1" y="1"/>
                    </a:moveTo>
                    <a:lnTo>
                      <a:pt x="1" y="1489"/>
                    </a:lnTo>
                    <a:lnTo>
                      <a:pt x="299" y="1489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76" name="Google Shape;1755;p35">
                <a:extLst>
                  <a:ext uri="{FF2B5EF4-FFF2-40B4-BE49-F238E27FC236}">
                    <a16:creationId xmlns:a16="http://schemas.microsoft.com/office/drawing/2014/main" id="{DBC3D9F8-60C2-0E43-A8A9-3F054561C422}"/>
                  </a:ext>
                </a:extLst>
              </p:cNvPr>
              <p:cNvSpPr/>
              <p:nvPr/>
            </p:nvSpPr>
            <p:spPr>
              <a:xfrm>
                <a:off x="2102336" y="2605677"/>
                <a:ext cx="1263040" cy="352064"/>
              </a:xfrm>
              <a:custGeom>
                <a:avLst/>
                <a:gdLst/>
                <a:ahLst/>
                <a:cxnLst/>
                <a:rect l="l" t="t" r="r" b="b"/>
                <a:pathLst>
                  <a:path w="39470" h="11002" extrusionOk="0">
                    <a:moveTo>
                      <a:pt x="1227" y="1"/>
                    </a:moveTo>
                    <a:cubicBezTo>
                      <a:pt x="465" y="1"/>
                      <a:pt x="1" y="858"/>
                      <a:pt x="417" y="1501"/>
                    </a:cubicBezTo>
                    <a:lnTo>
                      <a:pt x="6359" y="10561"/>
                    </a:lnTo>
                    <a:cubicBezTo>
                      <a:pt x="6537" y="10835"/>
                      <a:pt x="6847" y="11002"/>
                      <a:pt x="7168" y="11002"/>
                    </a:cubicBezTo>
                    <a:lnTo>
                      <a:pt x="38232" y="11002"/>
                    </a:lnTo>
                    <a:cubicBezTo>
                      <a:pt x="39006" y="11002"/>
                      <a:pt x="39470" y="10145"/>
                      <a:pt x="39041" y="9502"/>
                    </a:cubicBezTo>
                    <a:lnTo>
                      <a:pt x="33100" y="441"/>
                    </a:lnTo>
                    <a:cubicBezTo>
                      <a:pt x="32921" y="167"/>
                      <a:pt x="32624" y="1"/>
                      <a:pt x="32290" y="1"/>
                    </a:cubicBezTo>
                    <a:close/>
                  </a:path>
                </a:pathLst>
              </a:custGeom>
              <a:solidFill>
                <a:srgbClr val="72C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Target group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7" name="Google Shape;1760;p35">
                <a:extLst>
                  <a:ext uri="{FF2B5EF4-FFF2-40B4-BE49-F238E27FC236}">
                    <a16:creationId xmlns:a16="http://schemas.microsoft.com/office/drawing/2014/main" id="{D99D996B-C651-4A80-824F-7F916A2242A7}"/>
                  </a:ext>
                </a:extLst>
              </p:cNvPr>
              <p:cNvSpPr txBox="1"/>
              <p:nvPr/>
            </p:nvSpPr>
            <p:spPr>
              <a:xfrm>
                <a:off x="1718939" y="3446083"/>
                <a:ext cx="2013437" cy="661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</a:rPr>
                  <a:t> Identified MAM children, </a:t>
                </a:r>
                <a:r>
                  <a:rPr lang="en-IN" sz="700" dirty="0">
                    <a:solidFill>
                      <a:srgbClr val="434343"/>
                    </a:solidFill>
                    <a:ea typeface="Roboto"/>
                    <a:cs typeface="Roboto"/>
                  </a:rPr>
                  <a:t>SAM (</a:t>
                </a:r>
                <a:r>
                  <a:rPr kumimoji="0" lang="en-I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</a:rPr>
                  <a:t>Non eligible for NRC)  Primary Caregivers (Mothers)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13" name="Google Shape;1761;p35">
              <a:extLst>
                <a:ext uri="{FF2B5EF4-FFF2-40B4-BE49-F238E27FC236}">
                  <a16:creationId xmlns:a16="http://schemas.microsoft.com/office/drawing/2014/main" id="{16C10B89-1BA5-3304-3AC9-489258A2A32A}"/>
                </a:ext>
              </a:extLst>
            </p:cNvPr>
            <p:cNvGrpSpPr/>
            <p:nvPr/>
          </p:nvGrpSpPr>
          <p:grpSpPr>
            <a:xfrm>
              <a:off x="8933846" y="3953990"/>
              <a:ext cx="2190984" cy="1181301"/>
              <a:chOff x="4077774" y="2605677"/>
              <a:chExt cx="2141346" cy="1451398"/>
            </a:xfrm>
          </p:grpSpPr>
          <p:sp>
            <p:nvSpPr>
              <p:cNvPr id="460" name="Google Shape;1762;p35">
                <a:extLst>
                  <a:ext uri="{FF2B5EF4-FFF2-40B4-BE49-F238E27FC236}">
                    <a16:creationId xmlns:a16="http://schemas.microsoft.com/office/drawing/2014/main" id="{77E4E41A-BEA4-ACE3-CC01-B56676B55AB4}"/>
                  </a:ext>
                </a:extLst>
              </p:cNvPr>
              <p:cNvSpPr/>
              <p:nvPr/>
            </p:nvSpPr>
            <p:spPr>
              <a:xfrm>
                <a:off x="5148448" y="2878687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461" name="Google Shape;1763;p35">
                <a:extLst>
                  <a:ext uri="{FF2B5EF4-FFF2-40B4-BE49-F238E27FC236}">
                    <a16:creationId xmlns:a16="http://schemas.microsoft.com/office/drawing/2014/main" id="{34E537F7-435F-7111-7DA3-8B5DD121D621}"/>
                  </a:ext>
                </a:extLst>
              </p:cNvPr>
              <p:cNvGrpSpPr/>
              <p:nvPr/>
            </p:nvGrpSpPr>
            <p:grpSpPr>
              <a:xfrm>
                <a:off x="5077184" y="2658466"/>
                <a:ext cx="66720" cy="831360"/>
                <a:chOff x="5117952" y="2967078"/>
                <a:chExt cx="66720" cy="831360"/>
              </a:xfrm>
            </p:grpSpPr>
            <p:sp>
              <p:nvSpPr>
                <p:cNvPr id="464" name="Google Shape;1764;p35">
                  <a:extLst>
                    <a:ext uri="{FF2B5EF4-FFF2-40B4-BE49-F238E27FC236}">
                      <a16:creationId xmlns:a16="http://schemas.microsoft.com/office/drawing/2014/main" id="{568340C1-3AC5-3FF6-9F5C-8851CCA47039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1765;p35">
                  <a:extLst>
                    <a:ext uri="{FF2B5EF4-FFF2-40B4-BE49-F238E27FC236}">
                      <a16:creationId xmlns:a16="http://schemas.microsoft.com/office/drawing/2014/main" id="{0AD0BB3B-61F2-B240-A227-EF6C23BC81D9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1766;p35">
                  <a:extLst>
                    <a:ext uri="{FF2B5EF4-FFF2-40B4-BE49-F238E27FC236}">
                      <a16:creationId xmlns:a16="http://schemas.microsoft.com/office/drawing/2014/main" id="{8C63557A-608D-DF97-401A-7F8546B25554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1767;p35">
                  <a:extLst>
                    <a:ext uri="{FF2B5EF4-FFF2-40B4-BE49-F238E27FC236}">
                      <a16:creationId xmlns:a16="http://schemas.microsoft.com/office/drawing/2014/main" id="{F3E31F5E-F24C-97C3-72E5-F0D83AFC1E65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1768;p35">
                  <a:extLst>
                    <a:ext uri="{FF2B5EF4-FFF2-40B4-BE49-F238E27FC236}">
                      <a16:creationId xmlns:a16="http://schemas.microsoft.com/office/drawing/2014/main" id="{A9A1D1B6-B833-23EF-06F8-1ABA465EC1D5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1769;p35">
                  <a:extLst>
                    <a:ext uri="{FF2B5EF4-FFF2-40B4-BE49-F238E27FC236}">
                      <a16:creationId xmlns:a16="http://schemas.microsoft.com/office/drawing/2014/main" id="{8CAAD41E-0606-2369-D41F-28781FA6DF3F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Google Shape;1770;p35">
                  <a:extLst>
                    <a:ext uri="{FF2B5EF4-FFF2-40B4-BE49-F238E27FC236}">
                      <a16:creationId xmlns:a16="http://schemas.microsoft.com/office/drawing/2014/main" id="{797D01A4-972C-C169-BB2D-7EF65171D5CE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Google Shape;1771;p35">
                  <a:extLst>
                    <a:ext uri="{FF2B5EF4-FFF2-40B4-BE49-F238E27FC236}">
                      <a16:creationId xmlns:a16="http://schemas.microsoft.com/office/drawing/2014/main" id="{1DFAE5B7-6697-AC4F-05F1-0937C68511A1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Google Shape;1772;p35">
                  <a:extLst>
                    <a:ext uri="{FF2B5EF4-FFF2-40B4-BE49-F238E27FC236}">
                      <a16:creationId xmlns:a16="http://schemas.microsoft.com/office/drawing/2014/main" id="{91A73331-7883-A4C0-B50B-72021C344645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Google Shape;1773;p35">
                  <a:extLst>
                    <a:ext uri="{FF2B5EF4-FFF2-40B4-BE49-F238E27FC236}">
                      <a16:creationId xmlns:a16="http://schemas.microsoft.com/office/drawing/2014/main" id="{BEE1F120-8D97-ACD1-8839-BBBBA3E297E1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2" name="Google Shape;1774;p35">
                <a:extLst>
                  <a:ext uri="{FF2B5EF4-FFF2-40B4-BE49-F238E27FC236}">
                    <a16:creationId xmlns:a16="http://schemas.microsoft.com/office/drawing/2014/main" id="{A6B35ED3-5FAC-39A8-1C87-AD9145457496}"/>
                  </a:ext>
                </a:extLst>
              </p:cNvPr>
              <p:cNvSpPr/>
              <p:nvPr/>
            </p:nvSpPr>
            <p:spPr>
              <a:xfrm>
                <a:off x="4479008" y="2605677"/>
                <a:ext cx="1263072" cy="352065"/>
              </a:xfrm>
              <a:custGeom>
                <a:avLst/>
                <a:gdLst/>
                <a:ahLst/>
                <a:cxnLst/>
                <a:rect l="l" t="t" r="r" b="b"/>
                <a:pathLst>
                  <a:path w="39471" h="11002" extrusionOk="0">
                    <a:moveTo>
                      <a:pt x="1227" y="1"/>
                    </a:moveTo>
                    <a:cubicBezTo>
                      <a:pt x="465" y="1"/>
                      <a:pt x="1" y="858"/>
                      <a:pt x="418" y="1501"/>
                    </a:cubicBezTo>
                    <a:lnTo>
                      <a:pt x="6359" y="10561"/>
                    </a:lnTo>
                    <a:cubicBezTo>
                      <a:pt x="6537" y="10835"/>
                      <a:pt x="6847" y="11002"/>
                      <a:pt x="7168" y="11002"/>
                    </a:cubicBezTo>
                    <a:lnTo>
                      <a:pt x="38232" y="11002"/>
                    </a:lnTo>
                    <a:cubicBezTo>
                      <a:pt x="39006" y="11002"/>
                      <a:pt x="39470" y="10145"/>
                      <a:pt x="39041" y="9502"/>
                    </a:cubicBezTo>
                    <a:lnTo>
                      <a:pt x="33112" y="441"/>
                    </a:lnTo>
                    <a:cubicBezTo>
                      <a:pt x="32934" y="167"/>
                      <a:pt x="32624" y="1"/>
                      <a:pt x="32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Follow-up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3" name="Google Shape;1780;p35">
                <a:extLst>
                  <a:ext uri="{FF2B5EF4-FFF2-40B4-BE49-F238E27FC236}">
                    <a16:creationId xmlns:a16="http://schemas.microsoft.com/office/drawing/2014/main" id="{ED0EB46A-1756-335A-58D7-C4FC15ACA1DA}"/>
                  </a:ext>
                </a:extLst>
              </p:cNvPr>
              <p:cNvSpPr txBox="1"/>
              <p:nvPr/>
            </p:nvSpPr>
            <p:spPr>
              <a:xfrm>
                <a:off x="4077774" y="3522175"/>
                <a:ext cx="2141346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  <a:sym typeface="Roboto"/>
                  </a:rPr>
                  <a:t>Post Health screenings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  <a:sym typeface="Roboto"/>
                  </a:rPr>
                  <a:t>&amp; Home visit follow ups (60 days)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14" name="Google Shape;1805;p35">
              <a:extLst>
                <a:ext uri="{FF2B5EF4-FFF2-40B4-BE49-F238E27FC236}">
                  <a16:creationId xmlns:a16="http://schemas.microsoft.com/office/drawing/2014/main" id="{B52290C2-9E44-8FD8-5E33-580D77F90A6F}"/>
                </a:ext>
              </a:extLst>
            </p:cNvPr>
            <p:cNvGrpSpPr/>
            <p:nvPr/>
          </p:nvGrpSpPr>
          <p:grpSpPr>
            <a:xfrm>
              <a:off x="5397853" y="3059976"/>
              <a:ext cx="1921327" cy="1162728"/>
              <a:chOff x="621895" y="1507247"/>
              <a:chExt cx="1877816" cy="1428572"/>
            </a:xfrm>
          </p:grpSpPr>
          <p:grpSp>
            <p:nvGrpSpPr>
              <p:cNvPr id="446" name="Google Shape;1806;p35">
                <a:extLst>
                  <a:ext uri="{FF2B5EF4-FFF2-40B4-BE49-F238E27FC236}">
                    <a16:creationId xmlns:a16="http://schemas.microsoft.com/office/drawing/2014/main" id="{9064C9EC-66CB-7BB2-0DED-49E69C8143BB}"/>
                  </a:ext>
                </a:extLst>
              </p:cNvPr>
              <p:cNvGrpSpPr/>
              <p:nvPr/>
            </p:nvGrpSpPr>
            <p:grpSpPr>
              <a:xfrm rot="10800000">
                <a:off x="1512176" y="2018766"/>
                <a:ext cx="66720" cy="831360"/>
                <a:chOff x="5117952" y="2967078"/>
                <a:chExt cx="66720" cy="831360"/>
              </a:xfrm>
            </p:grpSpPr>
            <p:sp>
              <p:nvSpPr>
                <p:cNvPr id="450" name="Google Shape;1807;p35">
                  <a:extLst>
                    <a:ext uri="{FF2B5EF4-FFF2-40B4-BE49-F238E27FC236}">
                      <a16:creationId xmlns:a16="http://schemas.microsoft.com/office/drawing/2014/main" id="{EF727A80-6189-130A-7716-D1C6E7B956EB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1808;p35">
                  <a:extLst>
                    <a:ext uri="{FF2B5EF4-FFF2-40B4-BE49-F238E27FC236}">
                      <a16:creationId xmlns:a16="http://schemas.microsoft.com/office/drawing/2014/main" id="{9DF836FD-F34F-9630-3AD3-D43918964154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1809;p35">
                  <a:extLst>
                    <a:ext uri="{FF2B5EF4-FFF2-40B4-BE49-F238E27FC236}">
                      <a16:creationId xmlns:a16="http://schemas.microsoft.com/office/drawing/2014/main" id="{7A7681FB-4E98-B17B-E613-65D7BCFF932D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Google Shape;1810;p35">
                  <a:extLst>
                    <a:ext uri="{FF2B5EF4-FFF2-40B4-BE49-F238E27FC236}">
                      <a16:creationId xmlns:a16="http://schemas.microsoft.com/office/drawing/2014/main" id="{268E1005-490A-CE74-13FF-36D2CEF082B6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Google Shape;1811;p35">
                  <a:extLst>
                    <a:ext uri="{FF2B5EF4-FFF2-40B4-BE49-F238E27FC236}">
                      <a16:creationId xmlns:a16="http://schemas.microsoft.com/office/drawing/2014/main" id="{CC05717C-C86A-0519-CB8D-C42D4A237716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Google Shape;1812;p35">
                  <a:extLst>
                    <a:ext uri="{FF2B5EF4-FFF2-40B4-BE49-F238E27FC236}">
                      <a16:creationId xmlns:a16="http://schemas.microsoft.com/office/drawing/2014/main" id="{5377234A-6786-CEC1-F40C-7340C884AA32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1813;p35">
                  <a:extLst>
                    <a:ext uri="{FF2B5EF4-FFF2-40B4-BE49-F238E27FC236}">
                      <a16:creationId xmlns:a16="http://schemas.microsoft.com/office/drawing/2014/main" id="{5BCD4E9E-2247-3510-4D20-58C5E6EF8C99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1814;p35">
                  <a:extLst>
                    <a:ext uri="{FF2B5EF4-FFF2-40B4-BE49-F238E27FC236}">
                      <a16:creationId xmlns:a16="http://schemas.microsoft.com/office/drawing/2014/main" id="{83EEEFEC-DB45-ACB7-EFD8-96E124E721DE}"/>
                    </a:ext>
                  </a:extLst>
                </p:cNvPr>
                <p:cNvSpPr/>
                <p:nvPr/>
              </p:nvSpPr>
              <p:spPr>
                <a:xfrm>
                  <a:off x="5148447" y="3395685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1815;p35">
                  <a:extLst>
                    <a:ext uri="{FF2B5EF4-FFF2-40B4-BE49-F238E27FC236}">
                      <a16:creationId xmlns:a16="http://schemas.microsoft.com/office/drawing/2014/main" id="{98EFF71D-D12D-48E3-763E-4C79C712B33F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1816;p35">
                  <a:extLst>
                    <a:ext uri="{FF2B5EF4-FFF2-40B4-BE49-F238E27FC236}">
                      <a16:creationId xmlns:a16="http://schemas.microsoft.com/office/drawing/2014/main" id="{3D6612BE-B7F5-88A2-CBE4-7DC3D1D754B5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7" name="Google Shape;1817;p35">
                <a:extLst>
                  <a:ext uri="{FF2B5EF4-FFF2-40B4-BE49-F238E27FC236}">
                    <a16:creationId xmlns:a16="http://schemas.microsoft.com/office/drawing/2014/main" id="{62F3E24D-B1F2-7EF0-AFCC-76277D56BFD3}"/>
                  </a:ext>
                </a:extLst>
              </p:cNvPr>
              <p:cNvSpPr/>
              <p:nvPr/>
            </p:nvSpPr>
            <p:spPr>
              <a:xfrm>
                <a:off x="1538464" y="2587999"/>
                <a:ext cx="14112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441" y="1346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8" name="Google Shape;1818;p35">
                <a:extLst>
                  <a:ext uri="{FF2B5EF4-FFF2-40B4-BE49-F238E27FC236}">
                    <a16:creationId xmlns:a16="http://schemas.microsoft.com/office/drawing/2014/main" id="{64D21B1B-977F-3229-9844-D3015C982787}"/>
                  </a:ext>
                </a:extLst>
              </p:cNvPr>
              <p:cNvSpPr/>
              <p:nvPr/>
            </p:nvSpPr>
            <p:spPr>
              <a:xfrm>
                <a:off x="853910" y="2605678"/>
                <a:ext cx="1323145" cy="330141"/>
              </a:xfrm>
              <a:custGeom>
                <a:avLst/>
                <a:gdLst/>
                <a:ahLst/>
                <a:cxnLst/>
                <a:rect l="l" t="t" r="r" b="b"/>
                <a:pathLst>
                  <a:path w="39470" h="11002" extrusionOk="0">
                    <a:moveTo>
                      <a:pt x="1226" y="1"/>
                    </a:moveTo>
                    <a:cubicBezTo>
                      <a:pt x="464" y="1"/>
                      <a:pt x="0" y="858"/>
                      <a:pt x="417" y="1501"/>
                    </a:cubicBezTo>
                    <a:lnTo>
                      <a:pt x="6358" y="10561"/>
                    </a:lnTo>
                    <a:cubicBezTo>
                      <a:pt x="6537" y="10835"/>
                      <a:pt x="6846" y="11002"/>
                      <a:pt x="7168" y="11002"/>
                    </a:cubicBezTo>
                    <a:lnTo>
                      <a:pt x="38231" y="11002"/>
                    </a:lnTo>
                    <a:cubicBezTo>
                      <a:pt x="39005" y="11002"/>
                      <a:pt x="39469" y="10145"/>
                      <a:pt x="39041" y="9502"/>
                    </a:cubicBezTo>
                    <a:lnTo>
                      <a:pt x="33099" y="441"/>
                    </a:lnTo>
                    <a:cubicBezTo>
                      <a:pt x="32921" y="167"/>
                      <a:pt x="32623" y="1"/>
                      <a:pt x="32290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Health Assessment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49" name="Google Shape;1827;p35">
                <a:extLst>
                  <a:ext uri="{FF2B5EF4-FFF2-40B4-BE49-F238E27FC236}">
                    <a16:creationId xmlns:a16="http://schemas.microsoft.com/office/drawing/2014/main" id="{963288A3-7547-9663-701F-9B030B00FF7C}"/>
                  </a:ext>
                </a:extLst>
              </p:cNvPr>
              <p:cNvSpPr txBox="1"/>
              <p:nvPr/>
            </p:nvSpPr>
            <p:spPr>
              <a:xfrm>
                <a:off x="621895" y="1507247"/>
                <a:ext cx="1877816" cy="572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15" name="Google Shape;1828;p35">
              <a:extLst>
                <a:ext uri="{FF2B5EF4-FFF2-40B4-BE49-F238E27FC236}">
                  <a16:creationId xmlns:a16="http://schemas.microsoft.com/office/drawing/2014/main" id="{65D50DB0-83AF-1318-89D5-3D1F4803AFC3}"/>
                </a:ext>
              </a:extLst>
            </p:cNvPr>
            <p:cNvGrpSpPr/>
            <p:nvPr/>
          </p:nvGrpSpPr>
          <p:grpSpPr>
            <a:xfrm>
              <a:off x="7580240" y="2859302"/>
              <a:ext cx="2455650" cy="1381246"/>
              <a:chOff x="2754860" y="1260691"/>
              <a:chExt cx="2400039" cy="1697050"/>
            </a:xfrm>
          </p:grpSpPr>
          <p:grpSp>
            <p:nvGrpSpPr>
              <p:cNvPr id="432" name="Google Shape;1829;p35">
                <a:extLst>
                  <a:ext uri="{FF2B5EF4-FFF2-40B4-BE49-F238E27FC236}">
                    <a16:creationId xmlns:a16="http://schemas.microsoft.com/office/drawing/2014/main" id="{8569BEC1-1933-DC47-1DC0-FD98A4C4D9E8}"/>
                  </a:ext>
                </a:extLst>
              </p:cNvPr>
              <p:cNvGrpSpPr/>
              <p:nvPr/>
            </p:nvGrpSpPr>
            <p:grpSpPr>
              <a:xfrm rot="10800000">
                <a:off x="3888848" y="2018766"/>
                <a:ext cx="66720" cy="831360"/>
                <a:chOff x="5117952" y="2967078"/>
                <a:chExt cx="66720" cy="831360"/>
              </a:xfrm>
            </p:grpSpPr>
            <p:sp>
              <p:nvSpPr>
                <p:cNvPr id="436" name="Google Shape;1830;p35">
                  <a:extLst>
                    <a:ext uri="{FF2B5EF4-FFF2-40B4-BE49-F238E27FC236}">
                      <a16:creationId xmlns:a16="http://schemas.microsoft.com/office/drawing/2014/main" id="{078DE5EB-53D9-6354-820C-2E8EB0920CA4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1831;p35">
                  <a:extLst>
                    <a:ext uri="{FF2B5EF4-FFF2-40B4-BE49-F238E27FC236}">
                      <a16:creationId xmlns:a16="http://schemas.microsoft.com/office/drawing/2014/main" id="{C1605661-3AB2-DEF7-6B61-1CD95E65E4D7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1832;p35">
                  <a:extLst>
                    <a:ext uri="{FF2B5EF4-FFF2-40B4-BE49-F238E27FC236}">
                      <a16:creationId xmlns:a16="http://schemas.microsoft.com/office/drawing/2014/main" id="{F9B6FB9D-B4BB-4BD6-0D86-C0B108B4B24C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1833;p35">
                  <a:extLst>
                    <a:ext uri="{FF2B5EF4-FFF2-40B4-BE49-F238E27FC236}">
                      <a16:creationId xmlns:a16="http://schemas.microsoft.com/office/drawing/2014/main" id="{5CC5470C-D559-8C05-A229-FDCC91CDAFB4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1834;p35">
                  <a:extLst>
                    <a:ext uri="{FF2B5EF4-FFF2-40B4-BE49-F238E27FC236}">
                      <a16:creationId xmlns:a16="http://schemas.microsoft.com/office/drawing/2014/main" id="{3A0D023D-FE2B-E2E8-A6F8-10E944FEFA65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1835;p35">
                  <a:extLst>
                    <a:ext uri="{FF2B5EF4-FFF2-40B4-BE49-F238E27FC236}">
                      <a16:creationId xmlns:a16="http://schemas.microsoft.com/office/drawing/2014/main" id="{881FA22F-99B1-15F7-691D-C9A782786701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1836;p35">
                  <a:extLst>
                    <a:ext uri="{FF2B5EF4-FFF2-40B4-BE49-F238E27FC236}">
                      <a16:creationId xmlns:a16="http://schemas.microsoft.com/office/drawing/2014/main" id="{314735D6-B687-12DE-FE04-3CA28122D0A8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1837;p35">
                  <a:extLst>
                    <a:ext uri="{FF2B5EF4-FFF2-40B4-BE49-F238E27FC236}">
                      <a16:creationId xmlns:a16="http://schemas.microsoft.com/office/drawing/2014/main" id="{2B8D070D-6577-9810-6334-2497E746E3EB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1838;p35">
                  <a:extLst>
                    <a:ext uri="{FF2B5EF4-FFF2-40B4-BE49-F238E27FC236}">
                      <a16:creationId xmlns:a16="http://schemas.microsoft.com/office/drawing/2014/main" id="{BF7B1D87-961B-E164-BC79-F4750AAC141C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Google Shape;1839;p35">
                  <a:extLst>
                    <a:ext uri="{FF2B5EF4-FFF2-40B4-BE49-F238E27FC236}">
                      <a16:creationId xmlns:a16="http://schemas.microsoft.com/office/drawing/2014/main" id="{9EECA27B-D7B6-3E8F-DADC-3A8AB82363BE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3" name="Google Shape;1840;p35">
                <a:extLst>
                  <a:ext uri="{FF2B5EF4-FFF2-40B4-BE49-F238E27FC236}">
                    <a16:creationId xmlns:a16="http://schemas.microsoft.com/office/drawing/2014/main" id="{F75530A8-EEC3-CAD7-6AC7-5987F8E049B7}"/>
                  </a:ext>
                </a:extLst>
              </p:cNvPr>
              <p:cNvSpPr/>
              <p:nvPr/>
            </p:nvSpPr>
            <p:spPr>
              <a:xfrm>
                <a:off x="3914752" y="2587999"/>
                <a:ext cx="14528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346" extrusionOk="0">
                    <a:moveTo>
                      <a:pt x="1" y="0"/>
                    </a:moveTo>
                    <a:lnTo>
                      <a:pt x="1" y="1346"/>
                    </a:lnTo>
                    <a:lnTo>
                      <a:pt x="453" y="1346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4" name="Google Shape;1841;p35">
                <a:extLst>
                  <a:ext uri="{FF2B5EF4-FFF2-40B4-BE49-F238E27FC236}">
                    <a16:creationId xmlns:a16="http://schemas.microsoft.com/office/drawing/2014/main" id="{85F7BA74-B082-14FB-540D-CDB75F677C65}"/>
                  </a:ext>
                </a:extLst>
              </p:cNvPr>
              <p:cNvSpPr/>
              <p:nvPr/>
            </p:nvSpPr>
            <p:spPr>
              <a:xfrm>
                <a:off x="3290688" y="2605676"/>
                <a:ext cx="1263040" cy="352065"/>
              </a:xfrm>
              <a:custGeom>
                <a:avLst/>
                <a:gdLst/>
                <a:ahLst/>
                <a:cxnLst/>
                <a:rect l="l" t="t" r="r" b="b"/>
                <a:pathLst>
                  <a:path w="39470" h="11002" extrusionOk="0">
                    <a:moveTo>
                      <a:pt x="1227" y="1"/>
                    </a:moveTo>
                    <a:cubicBezTo>
                      <a:pt x="465" y="1"/>
                      <a:pt x="0" y="858"/>
                      <a:pt x="417" y="1501"/>
                    </a:cubicBezTo>
                    <a:lnTo>
                      <a:pt x="6358" y="10561"/>
                    </a:lnTo>
                    <a:cubicBezTo>
                      <a:pt x="6537" y="10835"/>
                      <a:pt x="6846" y="11002"/>
                      <a:pt x="7168" y="11002"/>
                    </a:cubicBezTo>
                    <a:lnTo>
                      <a:pt x="38231" y="11002"/>
                    </a:lnTo>
                    <a:cubicBezTo>
                      <a:pt x="39005" y="11002"/>
                      <a:pt x="39470" y="10145"/>
                      <a:pt x="39041" y="9502"/>
                    </a:cubicBezTo>
                    <a:lnTo>
                      <a:pt x="33112" y="441"/>
                    </a:lnTo>
                    <a:cubicBezTo>
                      <a:pt x="32933" y="167"/>
                      <a:pt x="32623" y="1"/>
                      <a:pt x="323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Approach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5" name="Google Shape;1847;p35">
                <a:extLst>
                  <a:ext uri="{FF2B5EF4-FFF2-40B4-BE49-F238E27FC236}">
                    <a16:creationId xmlns:a16="http://schemas.microsoft.com/office/drawing/2014/main" id="{BF069245-876B-6089-DAE9-CA5CDD6189CE}"/>
                  </a:ext>
                </a:extLst>
              </p:cNvPr>
              <p:cNvSpPr txBox="1"/>
              <p:nvPr/>
            </p:nvSpPr>
            <p:spPr>
              <a:xfrm>
                <a:off x="2754860" y="1260691"/>
                <a:ext cx="2400039" cy="773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  <a:sym typeface="Roboto"/>
                  </a:rPr>
                  <a:t>Capacitating on health status identification, Cooking Nutrient rich meals (Low cost, local ingredients ) &amp; caregiving practices.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16" name="Google Shape;1848;p35">
              <a:extLst>
                <a:ext uri="{FF2B5EF4-FFF2-40B4-BE49-F238E27FC236}">
                  <a16:creationId xmlns:a16="http://schemas.microsoft.com/office/drawing/2014/main" id="{ACC5E936-5DD8-96E9-4229-55E4C55D964B}"/>
                </a:ext>
              </a:extLst>
            </p:cNvPr>
            <p:cNvGrpSpPr/>
            <p:nvPr/>
          </p:nvGrpSpPr>
          <p:grpSpPr>
            <a:xfrm>
              <a:off x="10134320" y="2910996"/>
              <a:ext cx="2157803" cy="1580206"/>
              <a:chOff x="5251099" y="1324207"/>
              <a:chExt cx="2108937" cy="1941501"/>
            </a:xfrm>
          </p:grpSpPr>
          <p:grpSp>
            <p:nvGrpSpPr>
              <p:cNvPr id="417" name="Google Shape;1849;p35">
                <a:extLst>
                  <a:ext uri="{FF2B5EF4-FFF2-40B4-BE49-F238E27FC236}">
                    <a16:creationId xmlns:a16="http://schemas.microsoft.com/office/drawing/2014/main" id="{0AABBCF3-5A1E-264D-3FBB-D9DB137699B6}"/>
                  </a:ext>
                </a:extLst>
              </p:cNvPr>
              <p:cNvGrpSpPr/>
              <p:nvPr/>
            </p:nvGrpSpPr>
            <p:grpSpPr>
              <a:xfrm rot="10800000">
                <a:off x="6265520" y="2018766"/>
                <a:ext cx="66720" cy="831360"/>
                <a:chOff x="5117952" y="2967078"/>
                <a:chExt cx="66720" cy="831360"/>
              </a:xfrm>
            </p:grpSpPr>
            <p:sp>
              <p:nvSpPr>
                <p:cNvPr id="422" name="Google Shape;1850;p35">
                  <a:extLst>
                    <a:ext uri="{FF2B5EF4-FFF2-40B4-BE49-F238E27FC236}">
                      <a16:creationId xmlns:a16="http://schemas.microsoft.com/office/drawing/2014/main" id="{BC135F3D-32BF-1B31-ECF1-088DFF3C19F0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1851;p35">
                  <a:extLst>
                    <a:ext uri="{FF2B5EF4-FFF2-40B4-BE49-F238E27FC236}">
                      <a16:creationId xmlns:a16="http://schemas.microsoft.com/office/drawing/2014/main" id="{BC50FCF0-545D-8243-0502-4004585E703C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1852;p35">
                  <a:extLst>
                    <a:ext uri="{FF2B5EF4-FFF2-40B4-BE49-F238E27FC236}">
                      <a16:creationId xmlns:a16="http://schemas.microsoft.com/office/drawing/2014/main" id="{B6A07924-24FD-C5ED-3FC7-6E5CB8171426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1853;p35">
                  <a:extLst>
                    <a:ext uri="{FF2B5EF4-FFF2-40B4-BE49-F238E27FC236}">
                      <a16:creationId xmlns:a16="http://schemas.microsoft.com/office/drawing/2014/main" id="{58A37347-906B-6F6B-D9A9-E0EF421DC3BA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1854;p35">
                  <a:extLst>
                    <a:ext uri="{FF2B5EF4-FFF2-40B4-BE49-F238E27FC236}">
                      <a16:creationId xmlns:a16="http://schemas.microsoft.com/office/drawing/2014/main" id="{95EE57E2-2412-F4CA-968A-9FD1CAC4BD70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Google Shape;1855;p35">
                  <a:extLst>
                    <a:ext uri="{FF2B5EF4-FFF2-40B4-BE49-F238E27FC236}">
                      <a16:creationId xmlns:a16="http://schemas.microsoft.com/office/drawing/2014/main" id="{780687BD-6329-1921-D13B-CC45E6390B91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Google Shape;1856;p35">
                  <a:extLst>
                    <a:ext uri="{FF2B5EF4-FFF2-40B4-BE49-F238E27FC236}">
                      <a16:creationId xmlns:a16="http://schemas.microsoft.com/office/drawing/2014/main" id="{7643DC5D-DADC-FE16-396F-C8285D3D8DF8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1857;p35">
                  <a:extLst>
                    <a:ext uri="{FF2B5EF4-FFF2-40B4-BE49-F238E27FC236}">
                      <a16:creationId xmlns:a16="http://schemas.microsoft.com/office/drawing/2014/main" id="{7B135F5D-1FBD-756F-A6AF-8CEF7894E31C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1858;p35">
                  <a:extLst>
                    <a:ext uri="{FF2B5EF4-FFF2-40B4-BE49-F238E27FC236}">
                      <a16:creationId xmlns:a16="http://schemas.microsoft.com/office/drawing/2014/main" id="{93E5336D-F491-3A60-F171-331E0CB8D843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1859;p35">
                  <a:extLst>
                    <a:ext uri="{FF2B5EF4-FFF2-40B4-BE49-F238E27FC236}">
                      <a16:creationId xmlns:a16="http://schemas.microsoft.com/office/drawing/2014/main" id="{B7703A3E-F8D6-3024-51BF-8F1EFB60FADA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8" name="Google Shape;1860;p35">
                <a:extLst>
                  <a:ext uri="{FF2B5EF4-FFF2-40B4-BE49-F238E27FC236}">
                    <a16:creationId xmlns:a16="http://schemas.microsoft.com/office/drawing/2014/main" id="{F54EBAEE-3D97-AD7D-ADDF-3661A47FDC09}"/>
                  </a:ext>
                </a:extLst>
              </p:cNvPr>
              <p:cNvSpPr/>
              <p:nvPr/>
            </p:nvSpPr>
            <p:spPr>
              <a:xfrm>
                <a:off x="6296000" y="2587999"/>
                <a:ext cx="9568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346" extrusionOk="0">
                    <a:moveTo>
                      <a:pt x="1" y="0"/>
                    </a:moveTo>
                    <a:lnTo>
                      <a:pt x="1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19" name="Google Shape;1861;p35">
                <a:extLst>
                  <a:ext uri="{FF2B5EF4-FFF2-40B4-BE49-F238E27FC236}">
                    <a16:creationId xmlns:a16="http://schemas.microsoft.com/office/drawing/2014/main" id="{FBED02D4-2DF1-37BE-AF0E-66DF4997BD05}"/>
                  </a:ext>
                </a:extLst>
              </p:cNvPr>
              <p:cNvSpPr/>
              <p:nvPr/>
            </p:nvSpPr>
            <p:spPr>
              <a:xfrm>
                <a:off x="5667361" y="2605677"/>
                <a:ext cx="1263040" cy="352064"/>
              </a:xfrm>
              <a:custGeom>
                <a:avLst/>
                <a:gdLst/>
                <a:ahLst/>
                <a:cxnLst/>
                <a:rect l="l" t="t" r="r" b="b"/>
                <a:pathLst>
                  <a:path w="39470" h="11002" extrusionOk="0">
                    <a:moveTo>
                      <a:pt x="1227" y="1"/>
                    </a:moveTo>
                    <a:cubicBezTo>
                      <a:pt x="465" y="1"/>
                      <a:pt x="0" y="858"/>
                      <a:pt x="417" y="1501"/>
                    </a:cubicBezTo>
                    <a:lnTo>
                      <a:pt x="6358" y="10561"/>
                    </a:lnTo>
                    <a:cubicBezTo>
                      <a:pt x="6537" y="10835"/>
                      <a:pt x="6847" y="11002"/>
                      <a:pt x="7168" y="11002"/>
                    </a:cubicBezTo>
                    <a:lnTo>
                      <a:pt x="38231" y="11002"/>
                    </a:lnTo>
                    <a:cubicBezTo>
                      <a:pt x="39005" y="11002"/>
                      <a:pt x="39470" y="10145"/>
                      <a:pt x="39041" y="9502"/>
                    </a:cubicBezTo>
                    <a:lnTo>
                      <a:pt x="33112" y="441"/>
                    </a:lnTo>
                    <a:cubicBezTo>
                      <a:pt x="32933" y="167"/>
                      <a:pt x="32624" y="1"/>
                      <a:pt x="32302" y="1"/>
                    </a:cubicBezTo>
                    <a:close/>
                  </a:path>
                </a:pathLst>
              </a:custGeom>
              <a:solidFill>
                <a:srgbClr val="72C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Fira Sans Extra Condensed Medium"/>
                    <a:cs typeface="Fira Sans Extra Condensed Medium"/>
                    <a:sym typeface="Fira Sans Extra Condensed Medium"/>
                  </a:rPr>
                  <a:t> Sustenance 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0" name="Google Shape;1872;p35">
                <a:extLst>
                  <a:ext uri="{FF2B5EF4-FFF2-40B4-BE49-F238E27FC236}">
                    <a16:creationId xmlns:a16="http://schemas.microsoft.com/office/drawing/2014/main" id="{51446025-B2E1-B6B7-0A9E-F90C0233DF20}"/>
                  </a:ext>
                </a:extLst>
              </p:cNvPr>
              <p:cNvSpPr/>
              <p:nvPr/>
            </p:nvSpPr>
            <p:spPr>
              <a:xfrm>
                <a:off x="6393122" y="3243685"/>
                <a:ext cx="21052" cy="22023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1" name="Google Shape;1873;p35">
                <a:extLst>
                  <a:ext uri="{FF2B5EF4-FFF2-40B4-BE49-F238E27FC236}">
                    <a16:creationId xmlns:a16="http://schemas.microsoft.com/office/drawing/2014/main" id="{699B8104-2A81-0BB5-A2C6-FCEA95C0A326}"/>
                  </a:ext>
                </a:extLst>
              </p:cNvPr>
              <p:cNvSpPr txBox="1"/>
              <p:nvPr/>
            </p:nvSpPr>
            <p:spPr>
              <a:xfrm>
                <a:off x="5251099" y="1324207"/>
                <a:ext cx="2108937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  <a:sym typeface="Roboto"/>
                  </a:rPr>
                  <a:t>Local health bodies </a:t>
                </a:r>
                <a:r>
                  <a:rPr kumimoji="0" lang="en-I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</a:rPr>
                  <a:t>MAS &amp; VHSNC, AWW’</a:t>
                </a:r>
                <a:r>
                  <a:rPr lang="en-IN" sz="700" dirty="0">
                    <a:solidFill>
                      <a:srgbClr val="434343"/>
                    </a:solidFill>
                    <a:ea typeface="Roboto"/>
                    <a:cs typeface="Roboto"/>
                  </a:rPr>
                  <a:t>s &amp; ASHA </a:t>
                </a:r>
                <a:r>
                  <a:rPr kumimoji="0" lang="en-I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ea typeface="Roboto"/>
                    <a:cs typeface="Roboto"/>
                  </a:rPr>
                  <a:t>workers trained.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544D2F7-048E-3493-8891-7C72BD75B315}"/>
              </a:ext>
            </a:extLst>
          </p:cNvPr>
          <p:cNvGrpSpPr/>
          <p:nvPr/>
        </p:nvGrpSpPr>
        <p:grpSpPr>
          <a:xfrm>
            <a:off x="1632676" y="1279596"/>
            <a:ext cx="2939324" cy="3038774"/>
            <a:chOff x="1395058" y="1819731"/>
            <a:chExt cx="3388697" cy="2482730"/>
          </a:xfrm>
        </p:grpSpPr>
        <p:sp>
          <p:nvSpPr>
            <p:cNvPr id="489" name="Google Shape;265;p19">
              <a:extLst>
                <a:ext uri="{FF2B5EF4-FFF2-40B4-BE49-F238E27FC236}">
                  <a16:creationId xmlns:a16="http://schemas.microsoft.com/office/drawing/2014/main" id="{B10D4189-78E5-4A94-A646-56AC361809D8}"/>
                </a:ext>
              </a:extLst>
            </p:cNvPr>
            <p:cNvSpPr/>
            <p:nvPr/>
          </p:nvSpPr>
          <p:spPr>
            <a:xfrm>
              <a:off x="2834956" y="1819731"/>
              <a:ext cx="1948799" cy="45194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E4B9D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Community Assessment &amp; Sensitization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0" name="Google Shape;276;p19">
              <a:extLst>
                <a:ext uri="{FF2B5EF4-FFF2-40B4-BE49-F238E27FC236}">
                  <a16:creationId xmlns:a16="http://schemas.microsoft.com/office/drawing/2014/main" id="{59BEAEFF-E6B4-2DCD-91B4-29B4B95B94FB}"/>
                </a:ext>
              </a:extLst>
            </p:cNvPr>
            <p:cNvSpPr/>
            <p:nvPr/>
          </p:nvSpPr>
          <p:spPr>
            <a:xfrm>
              <a:off x="3445374" y="430244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8064A2">
                  <a:lumMod val="60000"/>
                  <a:lumOff val="40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491" name="Google Shape;283;p19">
              <a:extLst>
                <a:ext uri="{FF2B5EF4-FFF2-40B4-BE49-F238E27FC236}">
                  <a16:creationId xmlns:a16="http://schemas.microsoft.com/office/drawing/2014/main" id="{5504E9E7-CB79-5A8B-5920-0CC790A20248}"/>
                </a:ext>
              </a:extLst>
            </p:cNvPr>
            <p:cNvGrpSpPr/>
            <p:nvPr/>
          </p:nvGrpSpPr>
          <p:grpSpPr>
            <a:xfrm>
              <a:off x="1395058" y="1950387"/>
              <a:ext cx="1787028" cy="2256586"/>
              <a:chOff x="1773010" y="1703903"/>
              <a:chExt cx="1787028" cy="2256586"/>
            </a:xfrm>
          </p:grpSpPr>
          <p:cxnSp>
            <p:nvCxnSpPr>
              <p:cNvPr id="492" name="Google Shape;292;p19">
                <a:extLst>
                  <a:ext uri="{FF2B5EF4-FFF2-40B4-BE49-F238E27FC236}">
                    <a16:creationId xmlns:a16="http://schemas.microsoft.com/office/drawing/2014/main" id="{E59ABFA9-414E-8F2A-4924-2630E6654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3010" y="2832788"/>
                <a:ext cx="130698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493" name="Google Shape;284;p19">
                <a:extLst>
                  <a:ext uri="{FF2B5EF4-FFF2-40B4-BE49-F238E27FC236}">
                    <a16:creationId xmlns:a16="http://schemas.microsoft.com/office/drawing/2014/main" id="{904E61E4-D3F5-B55B-9278-90D4307B8FE6}"/>
                  </a:ext>
                </a:extLst>
              </p:cNvPr>
              <p:cNvGrpSpPr/>
              <p:nvPr/>
            </p:nvGrpSpPr>
            <p:grpSpPr>
              <a:xfrm>
                <a:off x="2619621" y="1703903"/>
                <a:ext cx="940417" cy="1115680"/>
                <a:chOff x="2619621" y="1703903"/>
                <a:chExt cx="940417" cy="1115680"/>
              </a:xfrm>
            </p:grpSpPr>
            <p:sp>
              <p:nvSpPr>
                <p:cNvPr id="498" name="Google Shape;285;p19">
                  <a:extLst>
                    <a:ext uri="{FF2B5EF4-FFF2-40B4-BE49-F238E27FC236}">
                      <a16:creationId xmlns:a16="http://schemas.microsoft.com/office/drawing/2014/main" id="{F35F0281-7C8B-FF1C-E8B8-EC48F5E2E3AF}"/>
                    </a:ext>
                  </a:extLst>
                </p:cNvPr>
                <p:cNvSpPr/>
                <p:nvPr/>
              </p:nvSpPr>
              <p:spPr>
                <a:xfrm flipH="1">
                  <a:off x="2619621" y="1703903"/>
                  <a:ext cx="940417" cy="7737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9" name="Google Shape;287;p19">
                  <a:extLst>
                    <a:ext uri="{FF2B5EF4-FFF2-40B4-BE49-F238E27FC236}">
                      <a16:creationId xmlns:a16="http://schemas.microsoft.com/office/drawing/2014/main" id="{1016120B-1C09-5532-2897-70828CB87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2443" y="2070183"/>
                  <a:ext cx="0" cy="749400"/>
                </a:xfrm>
                <a:prstGeom prst="straightConnector1">
                  <a:avLst/>
                </a:prstGeom>
                <a:ln>
                  <a:solidFill>
                    <a:srgbClr val="7F9ED7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4" name="Google Shape;288;p19">
                <a:extLst>
                  <a:ext uri="{FF2B5EF4-FFF2-40B4-BE49-F238E27FC236}">
                    <a16:creationId xmlns:a16="http://schemas.microsoft.com/office/drawing/2014/main" id="{3AD9D10C-7D3F-CDD2-ECB1-B81F1556781E}"/>
                  </a:ext>
                </a:extLst>
              </p:cNvPr>
              <p:cNvGrpSpPr/>
              <p:nvPr/>
            </p:nvGrpSpPr>
            <p:grpSpPr>
              <a:xfrm>
                <a:off x="2612544" y="2832908"/>
                <a:ext cx="773874" cy="1127581"/>
                <a:chOff x="7216955" y="3265500"/>
                <a:chExt cx="496200" cy="722993"/>
              </a:xfrm>
            </p:grpSpPr>
            <p:sp>
              <p:nvSpPr>
                <p:cNvPr id="496" name="Google Shape;289;p19">
                  <a:extLst>
                    <a:ext uri="{FF2B5EF4-FFF2-40B4-BE49-F238E27FC236}">
                      <a16:creationId xmlns:a16="http://schemas.microsoft.com/office/drawing/2014/main" id="{D7A23886-D1CA-4F7D-5DB6-357778C0FA68}"/>
                    </a:ext>
                  </a:extLst>
                </p:cNvPr>
                <p:cNvSpPr/>
                <p:nvPr/>
              </p:nvSpPr>
              <p:spPr>
                <a:xfrm rot="10800000">
                  <a:off x="7216955" y="3492293"/>
                  <a:ext cx="496200" cy="496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7" name="Google Shape;291;p19">
                  <a:extLst>
                    <a:ext uri="{FF2B5EF4-FFF2-40B4-BE49-F238E27FC236}">
                      <a16:creationId xmlns:a16="http://schemas.microsoft.com/office/drawing/2014/main" id="{B0B11318-2EB5-D9F6-BB0F-7691F472B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217540" y="3265500"/>
                  <a:ext cx="0" cy="480600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5" name="Google Shape;293;p19">
                <a:extLst>
                  <a:ext uri="{FF2B5EF4-FFF2-40B4-BE49-F238E27FC236}">
                    <a16:creationId xmlns:a16="http://schemas.microsoft.com/office/drawing/2014/main" id="{1F2687DA-D7C3-165E-98DC-446FC50C1BFA}"/>
                  </a:ext>
                </a:extLst>
              </p:cNvPr>
              <p:cNvSpPr/>
              <p:nvPr/>
            </p:nvSpPr>
            <p:spPr>
              <a:xfrm>
                <a:off x="2548178" y="2754824"/>
                <a:ext cx="144900" cy="144900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0" name="Google Shape;1760;p35">
            <a:extLst>
              <a:ext uri="{FF2B5EF4-FFF2-40B4-BE49-F238E27FC236}">
                <a16:creationId xmlns:a16="http://schemas.microsoft.com/office/drawing/2014/main" id="{7CCA5D44-3E0F-072D-68D5-99577790B4E2}"/>
              </a:ext>
            </a:extLst>
          </p:cNvPr>
          <p:cNvSpPr txBox="1"/>
          <p:nvPr/>
        </p:nvSpPr>
        <p:spPr>
          <a:xfrm>
            <a:off x="4507031" y="1802234"/>
            <a:ext cx="1729200" cy="49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ea typeface="Roboto"/>
                <a:cs typeface="Roboto"/>
              </a:rPr>
              <a:t>Health Screenings (0-5Yrs) for identifying Malnourishment (SAM &amp; MAM).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ea typeface="Roboto"/>
                <a:cs typeface="Roboto"/>
              </a:rPr>
              <a:t>Referral services to NRC.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896FA46B-A6AF-A383-54DA-EC513F046878}"/>
              </a:ext>
            </a:extLst>
          </p:cNvPr>
          <p:cNvSpPr txBox="1"/>
          <p:nvPr/>
        </p:nvSpPr>
        <p:spPr>
          <a:xfrm>
            <a:off x="5067776" y="4084046"/>
            <a:ext cx="206999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Redefining recipes from THR &amp; development of  Nutrition gardens for value added Nutrition</a:t>
            </a:r>
            <a:endParaRPr kumimoji="0" lang="en-IN" sz="700" i="0" u="none" strike="noStrike" kern="1200" cap="none" spc="0" normalizeH="0" baseline="0" noProof="0" dirty="0">
              <a:ln>
                <a:noFill/>
              </a:ln>
              <a:solidFill>
                <a:srgbClr val="1E4B9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3C432580-517F-EA80-7FD8-608264E91078}"/>
              </a:ext>
            </a:extLst>
          </p:cNvPr>
          <p:cNvSpPr txBox="1"/>
          <p:nvPr/>
        </p:nvSpPr>
        <p:spPr>
          <a:xfrm>
            <a:off x="7274506" y="4082353"/>
            <a:ext cx="180260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3 Rural Health Posts, Campaigns- </a:t>
            </a:r>
            <a:r>
              <a:rPr kumimoji="0" lang="en-US" sz="700" i="0" u="none" strike="noStrike" kern="1200" cap="none" spc="0" normalizeH="0" baseline="0" noProof="0" dirty="0" err="1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Poshan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00" i="0" u="none" strike="noStrike" kern="1200" cap="none" spc="0" normalizeH="0" baseline="0" noProof="0" dirty="0" err="1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Maah</a:t>
            </a:r>
            <a:r>
              <a:rPr lang="en-US" sz="700" dirty="0">
                <a:solidFill>
                  <a:srgbClr val="1E4B9D"/>
                </a:solidFill>
              </a:rPr>
              <a:t> </a:t>
            </a:r>
            <a:r>
              <a:rPr kumimoji="0" lang="en-US" sz="700" i="0" u="none" strike="noStrike" kern="120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etc.</a:t>
            </a:r>
            <a:endParaRPr kumimoji="0" lang="en-IN" sz="700" i="0" u="none" strike="noStrike" kern="1200" cap="none" spc="0" normalizeH="0" baseline="0" noProof="0" dirty="0">
              <a:ln>
                <a:noFill/>
              </a:ln>
              <a:solidFill>
                <a:srgbClr val="1E4B9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6062807D-BFAC-7747-EEED-DCC36F0AE079}"/>
              </a:ext>
            </a:extLst>
          </p:cNvPr>
          <p:cNvSpPr txBox="1"/>
          <p:nvPr/>
        </p:nvSpPr>
        <p:spPr>
          <a:xfrm>
            <a:off x="5092547" y="1386205"/>
            <a:ext cx="180260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  <a:sym typeface="Roboto"/>
              </a:rPr>
              <a:t>Dispeling Myths on Malnourishment through FGD,  </a:t>
            </a:r>
            <a:r>
              <a:rPr kumimoji="0" lang="en-US" sz="700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Transect Walk</a:t>
            </a:r>
            <a:endParaRPr kumimoji="0" lang="en-IN" sz="700" i="0" u="none" strike="noStrike" kern="1200" cap="none" spc="0" normalizeH="0" baseline="0" noProof="0" dirty="0">
              <a:ln>
                <a:noFill/>
              </a:ln>
              <a:solidFill>
                <a:srgbClr val="1E4B9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6B565647-5639-B61A-8569-7E52E1FD260B}"/>
              </a:ext>
            </a:extLst>
          </p:cNvPr>
          <p:cNvSpPr txBox="1"/>
          <p:nvPr/>
        </p:nvSpPr>
        <p:spPr>
          <a:xfrm>
            <a:off x="7252724" y="1386204"/>
            <a:ext cx="180260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+mn-ea"/>
                <a:cs typeface="+mn-cs"/>
              </a:rPr>
              <a:t>Development of Nutrition Rich Menu- Urban/ Rural</a:t>
            </a:r>
            <a:endParaRPr kumimoji="0" lang="en-IN" sz="700" i="0" u="none" strike="noStrike" kern="1200" cap="none" spc="0" normalizeH="0" baseline="0" noProof="0" dirty="0">
              <a:ln>
                <a:noFill/>
              </a:ln>
              <a:solidFill>
                <a:srgbClr val="1E4B9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5" name="Google Shape;265;p19">
            <a:extLst>
              <a:ext uri="{FF2B5EF4-FFF2-40B4-BE49-F238E27FC236}">
                <a16:creationId xmlns:a16="http://schemas.microsoft.com/office/drawing/2014/main" id="{9FF8F444-C3D4-5C65-73AF-75BEE0C9E9C7}"/>
              </a:ext>
            </a:extLst>
          </p:cNvPr>
          <p:cNvSpPr/>
          <p:nvPr/>
        </p:nvSpPr>
        <p:spPr>
          <a:xfrm>
            <a:off x="2901025" y="2583012"/>
            <a:ext cx="1660518" cy="60153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Positive Deviance Hearth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Behavior modification programme (12 Day) </a:t>
            </a:r>
          </a:p>
        </p:txBody>
      </p:sp>
      <p:sp>
        <p:nvSpPr>
          <p:cNvPr id="506" name="Google Shape;265;p19">
            <a:extLst>
              <a:ext uri="{FF2B5EF4-FFF2-40B4-BE49-F238E27FC236}">
                <a16:creationId xmlns:a16="http://schemas.microsoft.com/office/drawing/2014/main" id="{F8FA5D39-5035-FB35-206C-FD25765FE356}"/>
              </a:ext>
            </a:extLst>
          </p:cNvPr>
          <p:cNvSpPr/>
          <p:nvPr/>
        </p:nvSpPr>
        <p:spPr>
          <a:xfrm>
            <a:off x="2881630" y="3863904"/>
            <a:ext cx="1802604" cy="6223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Supplementary Programs &amp; Primary Healthcare </a:t>
            </a:r>
            <a:r>
              <a:rPr lang="en-US" sz="900" b="1" kern="0" dirty="0">
                <a:solidFill>
                  <a:srgbClr val="1E4B9D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S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rgbClr val="1E4B9D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ervices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E4B9D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507" name="Diagram 506">
            <a:extLst>
              <a:ext uri="{FF2B5EF4-FFF2-40B4-BE49-F238E27FC236}">
                <a16:creationId xmlns:a16="http://schemas.microsoft.com/office/drawing/2014/main" id="{A9D11C1B-D7E8-4C7B-6E3B-13FC70C18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394738"/>
              </p:ext>
            </p:extLst>
          </p:nvPr>
        </p:nvGraphicFramePr>
        <p:xfrm>
          <a:off x="-119842" y="555526"/>
          <a:ext cx="2179757" cy="441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8" name="TextBox 507">
            <a:extLst>
              <a:ext uri="{FF2B5EF4-FFF2-40B4-BE49-F238E27FC236}">
                <a16:creationId xmlns:a16="http://schemas.microsoft.com/office/drawing/2014/main" id="{7F067788-F4C3-1772-1960-2840BC610720}"/>
              </a:ext>
            </a:extLst>
          </p:cNvPr>
          <p:cNvSpPr txBox="1"/>
          <p:nvPr/>
        </p:nvSpPr>
        <p:spPr>
          <a:xfrm>
            <a:off x="4078789" y="4786327"/>
            <a:ext cx="5632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*</a:t>
            </a:r>
            <a:r>
              <a:rPr lang="en-US" sz="700" b="1" dirty="0"/>
              <a:t>SAM</a:t>
            </a:r>
            <a:r>
              <a:rPr lang="en-US" sz="700" dirty="0"/>
              <a:t> – Severe Acute Malnourished *</a:t>
            </a:r>
            <a:r>
              <a:rPr lang="en-US" sz="700" b="1" dirty="0"/>
              <a:t>MAS</a:t>
            </a:r>
            <a:r>
              <a:rPr lang="en-US" sz="700" dirty="0"/>
              <a:t> – Mahila Arogya Samiti *</a:t>
            </a:r>
            <a:r>
              <a:rPr lang="en-US" sz="700" b="1" dirty="0"/>
              <a:t>VHSNC</a:t>
            </a:r>
            <a:r>
              <a:rPr lang="en-US" sz="700" dirty="0"/>
              <a:t> – Village Health Sanitation </a:t>
            </a:r>
          </a:p>
          <a:p>
            <a:pPr algn="ctr"/>
            <a:r>
              <a:rPr lang="en-US" sz="700" dirty="0"/>
              <a:t>and Nutrition Committee </a:t>
            </a:r>
            <a:r>
              <a:rPr lang="en-IN" sz="700" dirty="0"/>
              <a:t>*</a:t>
            </a:r>
            <a:r>
              <a:rPr lang="en-IN" sz="700" b="1" dirty="0"/>
              <a:t>THR</a:t>
            </a:r>
            <a:r>
              <a:rPr lang="en-IN" sz="700" dirty="0"/>
              <a:t> -Take Home Ration </a:t>
            </a:r>
            <a:r>
              <a:rPr lang="en-US" sz="700" b="1" dirty="0"/>
              <a:t>* NRC- </a:t>
            </a:r>
            <a:r>
              <a:rPr lang="en-US" sz="700" dirty="0"/>
              <a:t>Nutrition Rehabilitation Center </a:t>
            </a:r>
            <a:endParaRPr lang="en-IN" sz="700" dirty="0"/>
          </a:p>
          <a:p>
            <a:pPr algn="ctr"/>
            <a:endParaRPr lang="en-IN" sz="700" dirty="0"/>
          </a:p>
        </p:txBody>
      </p:sp>
      <p:pic>
        <p:nvPicPr>
          <p:cNvPr id="514" name="object 16">
            <a:extLst>
              <a:ext uri="{FF2B5EF4-FFF2-40B4-BE49-F238E27FC236}">
                <a16:creationId xmlns:a16="http://schemas.microsoft.com/office/drawing/2014/main" id="{4FB4084D-F46D-0B34-2566-567135F95E9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515" name="Rectangle 514">
            <a:extLst>
              <a:ext uri="{FF2B5EF4-FFF2-40B4-BE49-F238E27FC236}">
                <a16:creationId xmlns:a16="http://schemas.microsoft.com/office/drawing/2014/main" id="{E3594E6F-171B-4E8D-14C5-877F28844C94}"/>
              </a:ext>
            </a:extLst>
          </p:cNvPr>
          <p:cNvSpPr/>
          <p:nvPr/>
        </p:nvSpPr>
        <p:spPr>
          <a:xfrm>
            <a:off x="215935" y="574239"/>
            <a:ext cx="8868171" cy="396619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16" name="Title 1">
            <a:extLst>
              <a:ext uri="{FF2B5EF4-FFF2-40B4-BE49-F238E27FC236}">
                <a16:creationId xmlns:a16="http://schemas.microsoft.com/office/drawing/2014/main" id="{EE10BD37-F630-49DE-D9D1-9073B34D9AB5}"/>
              </a:ext>
            </a:extLst>
          </p:cNvPr>
          <p:cNvSpPr txBox="1">
            <a:spLocks/>
          </p:cNvSpPr>
          <p:nvPr/>
        </p:nvSpPr>
        <p:spPr>
          <a:xfrm>
            <a:off x="344865" y="523982"/>
            <a:ext cx="5973700" cy="5369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C00000"/>
                </a:solidFill>
                <a:latin typeface="+mn-lt"/>
                <a:ea typeface="Arial Unicode MS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9pPr>
          </a:lstStyle>
          <a:p>
            <a:pPr defTabSz="914400"/>
            <a:r>
              <a:rPr lang="en-IN" sz="2400" i="1" dirty="0">
                <a:solidFill>
                  <a:prstClr val="white"/>
                </a:solidFill>
                <a:latin typeface="Avenir book"/>
              </a:rPr>
              <a:t>Implementation Methodology</a:t>
            </a:r>
            <a:endParaRPr lang="en-US" sz="2400" i="1" dirty="0">
              <a:solidFill>
                <a:prstClr val="white"/>
              </a:solidFill>
              <a:latin typeface="Avenir book"/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4873C784-B4CE-B8AD-D8B2-7DD540A4E32B}"/>
              </a:ext>
            </a:extLst>
          </p:cNvPr>
          <p:cNvSpPr txBox="1"/>
          <p:nvPr/>
        </p:nvSpPr>
        <p:spPr>
          <a:xfrm>
            <a:off x="205483" y="141956"/>
            <a:ext cx="48454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</a:rPr>
              <a:t>Project Innovation Models </a:t>
            </a:r>
            <a:endParaRPr lang="en-IN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E32934-166F-5AC2-6ACF-4D5E8E089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17986"/>
              </p:ext>
            </p:extLst>
          </p:nvPr>
        </p:nvGraphicFramePr>
        <p:xfrm>
          <a:off x="323528" y="123478"/>
          <a:ext cx="5808635" cy="250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8DF8CEC5-2BE4-A0E3-39D0-B9A258A85F2A}"/>
              </a:ext>
            </a:extLst>
          </p:cNvPr>
          <p:cNvSpPr/>
          <p:nvPr/>
        </p:nvSpPr>
        <p:spPr>
          <a:xfrm>
            <a:off x="323528" y="123478"/>
            <a:ext cx="2649444" cy="370807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PD HEARTH MODEL STEPS</a:t>
            </a:r>
            <a:endParaRPr lang="en-IN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E1F21-1640-641F-A79C-AFC04D1488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2650888" cy="1519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16">
            <a:extLst>
              <a:ext uri="{FF2B5EF4-FFF2-40B4-BE49-F238E27FC236}">
                <a16:creationId xmlns:a16="http://schemas.microsoft.com/office/drawing/2014/main" id="{0F9C41F5-DA5B-6371-A810-E919EB11567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33" name="Flowchart: Delay 32">
            <a:extLst>
              <a:ext uri="{FF2B5EF4-FFF2-40B4-BE49-F238E27FC236}">
                <a16:creationId xmlns:a16="http://schemas.microsoft.com/office/drawing/2014/main" id="{BF0560C8-9FB8-27D6-6554-D74D40920AA7}"/>
              </a:ext>
            </a:extLst>
          </p:cNvPr>
          <p:cNvSpPr/>
          <p:nvPr/>
        </p:nvSpPr>
        <p:spPr>
          <a:xfrm>
            <a:off x="501464" y="3583588"/>
            <a:ext cx="1168091" cy="528191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dirty="0"/>
              <a:t>HIGHLIGHTS</a:t>
            </a: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F2142095-4C65-AB42-5FC4-CEAB3C6A306C}"/>
              </a:ext>
            </a:extLst>
          </p:cNvPr>
          <p:cNvSpPr/>
          <p:nvPr/>
        </p:nvSpPr>
        <p:spPr>
          <a:xfrm>
            <a:off x="1259632" y="2861182"/>
            <a:ext cx="2602152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Greater success rate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5FE91780-502A-3965-D87B-E0A1E5FB9A4A}"/>
              </a:ext>
            </a:extLst>
          </p:cNvPr>
          <p:cNvSpPr/>
          <p:nvPr/>
        </p:nvSpPr>
        <p:spPr>
          <a:xfrm>
            <a:off x="1843374" y="4158502"/>
            <a:ext cx="2602152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Convergence with ICDS</a:t>
            </a: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CE9C9727-A676-82B3-3D01-E88472958A8A}"/>
              </a:ext>
            </a:extLst>
          </p:cNvPr>
          <p:cNvSpPr/>
          <p:nvPr/>
        </p:nvSpPr>
        <p:spPr>
          <a:xfrm>
            <a:off x="1787219" y="3254592"/>
            <a:ext cx="2602152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Effective learnings </a:t>
            </a:r>
            <a:r>
              <a:rPr lang="en-IN" sz="1000" b="1" dirty="0" err="1"/>
              <a:t>mechnaism</a:t>
            </a:r>
            <a:endParaRPr lang="en-IN" sz="1000" b="1" dirty="0"/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62858B2F-9DF5-BB61-4C10-802FA00E579E}"/>
              </a:ext>
            </a:extLst>
          </p:cNvPr>
          <p:cNvSpPr/>
          <p:nvPr/>
        </p:nvSpPr>
        <p:spPr>
          <a:xfrm>
            <a:off x="1956224" y="3932500"/>
            <a:ext cx="2862371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Community involvement/Contributions</a:t>
            </a: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2DA2B107-8596-4A0D-0B0D-548E5FCDDF14}"/>
              </a:ext>
            </a:extLst>
          </p:cNvPr>
          <p:cNvSpPr/>
          <p:nvPr/>
        </p:nvSpPr>
        <p:spPr>
          <a:xfrm>
            <a:off x="1551892" y="3037971"/>
            <a:ext cx="2602152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Rehabilitation, Sustain and Adoption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FC455E1-EFFE-0F6A-A72B-8B28D805071A}"/>
              </a:ext>
            </a:extLst>
          </p:cNvPr>
          <p:cNvSpPr/>
          <p:nvPr/>
        </p:nvSpPr>
        <p:spPr>
          <a:xfrm>
            <a:off x="1877014" y="3479007"/>
            <a:ext cx="2862371" cy="2356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Acceptance from communities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EAA5A6CC-2D85-5F8C-7E54-BB0E8AEB36E2}"/>
              </a:ext>
            </a:extLst>
          </p:cNvPr>
          <p:cNvSpPr/>
          <p:nvPr/>
        </p:nvSpPr>
        <p:spPr>
          <a:xfrm>
            <a:off x="1417565" y="4381361"/>
            <a:ext cx="2602152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Strengthened bonding with communities </a:t>
            </a:r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210578F7-5BA9-B533-0144-844577FFBBFF}"/>
              </a:ext>
            </a:extLst>
          </p:cNvPr>
          <p:cNvSpPr/>
          <p:nvPr/>
        </p:nvSpPr>
        <p:spPr>
          <a:xfrm>
            <a:off x="2160375" y="3715879"/>
            <a:ext cx="3002485" cy="214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000" b="1" dirty="0"/>
              <a:t>Appreciation and acknowledgement by stakeholders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ED250-4F27-4FE8-B5B7-5CF6C7E630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/>
        </p:blipFill>
        <p:spPr>
          <a:xfrm>
            <a:off x="5302091" y="2350703"/>
            <a:ext cx="3664913" cy="2492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05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6">
            <a:extLst>
              <a:ext uri="{FF2B5EF4-FFF2-40B4-BE49-F238E27FC236}">
                <a16:creationId xmlns:a16="http://schemas.microsoft.com/office/drawing/2014/main" id="{0F9C41F5-DA5B-6371-A810-E919EB1156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3FA84F-ACD9-46B1-B1CB-863F05E34BCA}"/>
              </a:ext>
            </a:extLst>
          </p:cNvPr>
          <p:cNvSpPr/>
          <p:nvPr/>
        </p:nvSpPr>
        <p:spPr>
          <a:xfrm>
            <a:off x="123369" y="303491"/>
            <a:ext cx="8964488" cy="458002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Schedule for 12 Days PDH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C48E1F-86FE-4E0C-A978-183169501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48760"/>
              </p:ext>
            </p:extLst>
          </p:nvPr>
        </p:nvGraphicFramePr>
        <p:xfrm>
          <a:off x="124320" y="810606"/>
          <a:ext cx="4770620" cy="415024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0742">
                  <a:extLst>
                    <a:ext uri="{9D8B030D-6E8A-4147-A177-3AD203B41FA5}">
                      <a16:colId xmlns:a16="http://schemas.microsoft.com/office/drawing/2014/main" val="2990742498"/>
                    </a:ext>
                  </a:extLst>
                </a:gridCol>
                <a:gridCol w="1786308">
                  <a:extLst>
                    <a:ext uri="{9D8B030D-6E8A-4147-A177-3AD203B41FA5}">
                      <a16:colId xmlns:a16="http://schemas.microsoft.com/office/drawing/2014/main" val="3622152487"/>
                    </a:ext>
                  </a:extLst>
                </a:gridCol>
                <a:gridCol w="2143570">
                  <a:extLst>
                    <a:ext uri="{9D8B030D-6E8A-4147-A177-3AD203B41FA5}">
                      <a16:colId xmlns:a16="http://schemas.microsoft.com/office/drawing/2014/main" val="2069122630"/>
                    </a:ext>
                  </a:extLst>
                </a:gridCol>
              </a:tblGrid>
              <a:tr h="24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Day </a:t>
                      </a:r>
                      <a:endParaRPr lang="en-IN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Session Topic </a:t>
                      </a:r>
                      <a:endParaRPr lang="en-IN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Key Information </a:t>
                      </a:r>
                      <a:endParaRPr lang="en-IN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extLst>
                  <a:ext uri="{0D108BD9-81ED-4DB2-BD59-A6C34878D82A}">
                    <a16:rowId xmlns:a16="http://schemas.microsoft.com/office/drawing/2014/main" val="107020099"/>
                  </a:ext>
                </a:extLst>
              </a:tr>
              <a:tr h="356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1</a:t>
                      </a:r>
                      <a:r>
                        <a:rPr lang="en-IN" sz="1200" u="none" strike="noStrike" baseline="30000">
                          <a:effectLst/>
                        </a:rPr>
                        <a:t>St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Discussion on child’s weight and general talk</a:t>
                      </a:r>
                    </a:p>
                    <a:p>
                      <a:pPr algn="l" fontAlgn="t"/>
                      <a:r>
                        <a:rPr lang="en-IN" sz="1200" u="none" strike="noStrike" dirty="0">
                          <a:effectLst/>
                        </a:rPr>
                        <a:t> 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1867"/>
                  </a:ext>
                </a:extLst>
              </a:tr>
              <a:tr h="99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2</a:t>
                      </a:r>
                      <a:r>
                        <a:rPr lang="en-IN" sz="1200" u="none" strike="noStrike" baseline="30000">
                          <a:effectLst/>
                        </a:rPr>
                        <a:t>nd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 dirty="0">
                          <a:effectLst/>
                        </a:rPr>
                        <a:t>Growth and Development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1. Child’s weight according to age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2. Information on Growth Chart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3. Areas of child development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extLst>
                  <a:ext uri="{0D108BD9-81ED-4DB2-BD59-A6C34878D82A}">
                    <a16:rowId xmlns:a16="http://schemas.microsoft.com/office/drawing/2014/main" val="3542969540"/>
                  </a:ext>
                </a:extLst>
              </a:tr>
              <a:tr h="827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3</a:t>
                      </a:r>
                      <a:r>
                        <a:rPr lang="en-IN" sz="1200" u="none" strike="noStrike" baseline="30000">
                          <a:effectLst/>
                        </a:rPr>
                        <a:t>rd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Malnutrition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1. What is Malnutrition 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2. How children suffer from malnutrition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3. Steps to prevent malnutrition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extLst>
                  <a:ext uri="{0D108BD9-81ED-4DB2-BD59-A6C34878D82A}">
                    <a16:rowId xmlns:a16="http://schemas.microsoft.com/office/drawing/2014/main" val="1509259388"/>
                  </a:ext>
                </a:extLst>
              </a:tr>
              <a:tr h="880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4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Immunization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1. What is immunization and its benefits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2. Immunization schedule (when to give, which diseases it prevents)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extLst>
                  <a:ext uri="{0D108BD9-81ED-4DB2-BD59-A6C34878D82A}">
                    <a16:rowId xmlns:a16="http://schemas.microsoft.com/office/drawing/2014/main" val="1645580376"/>
                  </a:ext>
                </a:extLst>
              </a:tr>
              <a:tr h="531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5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Importance of Micronutrients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u="none" strike="noStrike" dirty="0">
                          <a:effectLst/>
                        </a:rPr>
                        <a:t>1. Iron</a:t>
                      </a:r>
                      <a:br>
                        <a:rPr lang="en-IN" sz="1200" u="none" strike="noStrike" dirty="0">
                          <a:effectLst/>
                        </a:rPr>
                      </a:br>
                      <a:r>
                        <a:rPr lang="en-IN" sz="1200" u="none" strike="noStrike" dirty="0">
                          <a:effectLst/>
                        </a:rPr>
                        <a:t>2. Iodine</a:t>
                      </a:r>
                      <a:br>
                        <a:rPr lang="en-IN" sz="1200" u="none" strike="noStrike" dirty="0">
                          <a:effectLst/>
                        </a:rPr>
                      </a:br>
                      <a:r>
                        <a:rPr lang="en-IN" sz="1200" u="none" strike="noStrike" dirty="0">
                          <a:effectLst/>
                        </a:rPr>
                        <a:t>3. Vitamin A, 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extLst>
                  <a:ext uri="{0D108BD9-81ED-4DB2-BD59-A6C34878D82A}">
                    <a16:rowId xmlns:a16="http://schemas.microsoft.com/office/drawing/2014/main" val="1369111624"/>
                  </a:ext>
                </a:extLst>
              </a:tr>
              <a:tr h="231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6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Balanced Diet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u="none" strike="noStrike" dirty="0">
                          <a:effectLst/>
                        </a:rPr>
                        <a:t>1. Balanced/varied meals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/>
                </a:tc>
                <a:extLst>
                  <a:ext uri="{0D108BD9-81ED-4DB2-BD59-A6C34878D82A}">
                    <a16:rowId xmlns:a16="http://schemas.microsoft.com/office/drawing/2014/main" val="3891335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A6FEB2-FC1E-4FAB-BBE7-376915E00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5463"/>
              </p:ext>
            </p:extLst>
          </p:nvPr>
        </p:nvGraphicFramePr>
        <p:xfrm>
          <a:off x="5001026" y="810605"/>
          <a:ext cx="4059184" cy="39907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76939">
                  <a:extLst>
                    <a:ext uri="{9D8B030D-6E8A-4147-A177-3AD203B41FA5}">
                      <a16:colId xmlns:a16="http://schemas.microsoft.com/office/drawing/2014/main" val="3215035468"/>
                    </a:ext>
                  </a:extLst>
                </a:gridCol>
                <a:gridCol w="1289158">
                  <a:extLst>
                    <a:ext uri="{9D8B030D-6E8A-4147-A177-3AD203B41FA5}">
                      <a16:colId xmlns:a16="http://schemas.microsoft.com/office/drawing/2014/main" val="996213223"/>
                    </a:ext>
                  </a:extLst>
                </a:gridCol>
                <a:gridCol w="1893087">
                  <a:extLst>
                    <a:ext uri="{9D8B030D-6E8A-4147-A177-3AD203B41FA5}">
                      <a16:colId xmlns:a16="http://schemas.microsoft.com/office/drawing/2014/main" val="2582929952"/>
                    </a:ext>
                  </a:extLst>
                </a:gridCol>
              </a:tblGrid>
              <a:tr h="301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Day 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Session Topic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Key Information 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7304762"/>
                  </a:ext>
                </a:extLst>
              </a:tr>
              <a:tr h="955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7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 dirty="0">
                          <a:effectLst/>
                        </a:rPr>
                        <a:t>Malnutrition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u="none" strike="noStrike" dirty="0">
                          <a:effectLst/>
                        </a:rPr>
                        <a:t>1. Revision on malnutrition</a:t>
                      </a:r>
                      <a:br>
                        <a:rPr lang="en-IN" sz="1200" u="none" strike="noStrike" dirty="0">
                          <a:effectLst/>
                        </a:rPr>
                      </a:br>
                      <a:r>
                        <a:rPr lang="en-IN" sz="1200" u="none" strike="noStrike" dirty="0">
                          <a:effectLst/>
                        </a:rPr>
                        <a:t>2. Malnutrition-based charts/posters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213216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8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N" sz="12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IN" sz="1200" u="none" strike="noStrike" dirty="0">
                          <a:effectLst/>
                        </a:rPr>
                        <a:t>Immunization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1. Review of immunization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2. Games and recreation with mothers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263028"/>
                  </a:ext>
                </a:extLst>
              </a:tr>
              <a:tr h="5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9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Importance of Micronutrients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Review of importance of micronutrients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39167"/>
                  </a:ext>
                </a:extLst>
              </a:tr>
              <a:tr h="333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10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>
                          <a:effectLst/>
                        </a:rPr>
                        <a:t>Balanced Diet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>
                          <a:effectLst/>
                        </a:rPr>
                        <a:t>Review of balanced diet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686412"/>
                  </a:ext>
                </a:extLst>
              </a:tr>
              <a:tr h="5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>
                          <a:effectLst/>
                        </a:rPr>
                        <a:t>11</a:t>
                      </a:r>
                      <a:r>
                        <a:rPr lang="en-IN" sz="1200" u="none" strike="noStrike" baseline="30000" dirty="0">
                          <a:effectLst/>
                        </a:rPr>
                        <a:t>th</a:t>
                      </a:r>
                      <a:r>
                        <a:rPr lang="en-IN" sz="1200" u="none" strike="noStrike" dirty="0">
                          <a:effectLst/>
                        </a:rPr>
                        <a:t> Day 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u="none" strike="noStrike" dirty="0">
                          <a:effectLst/>
                        </a:rPr>
                        <a:t>Growth and Development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Review of growth and development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6265863"/>
                  </a:ext>
                </a:extLst>
              </a:tr>
              <a:tr h="58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12</a:t>
                      </a:r>
                      <a:r>
                        <a:rPr lang="en-IN" sz="1200" u="none" strike="noStrike" baseline="30000">
                          <a:effectLst/>
                        </a:rPr>
                        <a:t>th</a:t>
                      </a:r>
                      <a:r>
                        <a:rPr lang="en-IN" sz="1200" u="none" strike="noStrike">
                          <a:effectLst/>
                        </a:rPr>
                        <a:t> Day 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Review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Again: child’s weight, discussion, and conclusion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12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7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6">
            <a:extLst>
              <a:ext uri="{FF2B5EF4-FFF2-40B4-BE49-F238E27FC236}">
                <a16:creationId xmlns:a16="http://schemas.microsoft.com/office/drawing/2014/main" id="{0F9C41F5-DA5B-6371-A810-E919EB1156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3FA84F-ACD9-46B1-B1CB-863F05E34BCA}"/>
              </a:ext>
            </a:extLst>
          </p:cNvPr>
          <p:cNvSpPr/>
          <p:nvPr/>
        </p:nvSpPr>
        <p:spPr>
          <a:xfrm>
            <a:off x="123369" y="303491"/>
            <a:ext cx="8964488" cy="458002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Food Chart 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41D63B-4ABB-414A-BFD7-A2646663B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15326"/>
              </p:ext>
            </p:extLst>
          </p:nvPr>
        </p:nvGraphicFramePr>
        <p:xfrm>
          <a:off x="997758" y="915566"/>
          <a:ext cx="7318657" cy="396799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78511">
                  <a:extLst>
                    <a:ext uri="{9D8B030D-6E8A-4147-A177-3AD203B41FA5}">
                      <a16:colId xmlns:a16="http://schemas.microsoft.com/office/drawing/2014/main" val="3482263403"/>
                    </a:ext>
                  </a:extLst>
                </a:gridCol>
                <a:gridCol w="2577193">
                  <a:extLst>
                    <a:ext uri="{9D8B030D-6E8A-4147-A177-3AD203B41FA5}">
                      <a16:colId xmlns:a16="http://schemas.microsoft.com/office/drawing/2014/main" val="141744722"/>
                    </a:ext>
                  </a:extLst>
                </a:gridCol>
                <a:gridCol w="2562953">
                  <a:extLst>
                    <a:ext uri="{9D8B030D-6E8A-4147-A177-3AD203B41FA5}">
                      <a16:colId xmlns:a16="http://schemas.microsoft.com/office/drawing/2014/main" val="4216819123"/>
                    </a:ext>
                  </a:extLst>
                </a:gridCol>
              </a:tblGrid>
              <a:tr h="47824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effectLst/>
                        </a:rPr>
                        <a:t>PDH Programme Food Chart 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98900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effectLst/>
                        </a:rPr>
                        <a:t>Days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effectLst/>
                        </a:rPr>
                        <a:t>Breakfast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</a:rPr>
                        <a:t>Meal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208590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>
                          <a:effectLst/>
                        </a:rPr>
                        <a:t>Day 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Nutritious Powder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Rice + Dal (lentils) + Mashed Potato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568918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>
                          <a:effectLst/>
                        </a:rPr>
                        <a:t>Day 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Laddu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Nutritious Khichdi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375234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3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Nutritious Powder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Rice + Dal + Mashed Potato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02923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4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Laddu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Nutritious Khichdi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02898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5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Khurmi 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Dal, Rice, and Soybean Vegetable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068188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6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Egg + Banana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Nutritious Sambar, Rice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7134525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7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Khurmi 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Dal, Rice, and Soybean Vegetable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50352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8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Egg + Banana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Nutritious Sambar, Rice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840145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9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Ready-to-Eat Nutritious Powder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Rice + Dal + Mashed Potato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711791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10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Ready-to-Eat Laddu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Nutritious Khichdi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45087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11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Ready-to-Eat Khurmi 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Dal, Rice, and Soybean Vegetable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684823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effectLst/>
                        </a:rPr>
                        <a:t>Day 12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Egg + Banana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Nutritious Sambar, Rice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43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58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6">
            <a:extLst>
              <a:ext uri="{FF2B5EF4-FFF2-40B4-BE49-F238E27FC236}">
                <a16:creationId xmlns:a16="http://schemas.microsoft.com/office/drawing/2014/main" id="{CEBB1B49-8CA9-14AD-C7BD-F372887380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0F71D9-D50C-3CB2-9A5E-6943AA05F225}"/>
              </a:ext>
            </a:extLst>
          </p:cNvPr>
          <p:cNvSpPr/>
          <p:nvPr/>
        </p:nvSpPr>
        <p:spPr>
          <a:xfrm>
            <a:off x="123369" y="303491"/>
            <a:ext cx="8964488" cy="458002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F50D9E-DD8A-E587-8E66-BCE0D382E999}"/>
              </a:ext>
            </a:extLst>
          </p:cNvPr>
          <p:cNvSpPr txBox="1">
            <a:spLocks/>
          </p:cNvSpPr>
          <p:nvPr/>
        </p:nvSpPr>
        <p:spPr>
          <a:xfrm>
            <a:off x="282933" y="250546"/>
            <a:ext cx="6054890" cy="5369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C00000"/>
                </a:solidFill>
                <a:latin typeface="+mn-lt"/>
                <a:ea typeface="Arial Unicode MS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book"/>
              </a:rPr>
              <a:t>Innovative aspect of the </a:t>
            </a:r>
            <a:r>
              <a:rPr lang="en-IN" sz="2400" i="1" dirty="0">
                <a:solidFill>
                  <a:sysClr val="window" lastClr="FFFFFF"/>
                </a:solidFill>
                <a:latin typeface="Avenir book"/>
              </a:rPr>
              <a:t>PD Hearth </a:t>
            </a:r>
            <a:r>
              <a:rPr kumimoji="0" lang="en-IN" sz="24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venir book"/>
              </a:rPr>
              <a:t>programme 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venir book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1AD1364-5CEE-59F7-C82E-A57269D30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741658"/>
              </p:ext>
            </p:extLst>
          </p:nvPr>
        </p:nvGraphicFramePr>
        <p:xfrm>
          <a:off x="73053" y="2884488"/>
          <a:ext cx="3952906" cy="163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2176F84-EF73-BE26-A577-8985E239D3D2}"/>
              </a:ext>
            </a:extLst>
          </p:cNvPr>
          <p:cNvSpPr/>
          <p:nvPr/>
        </p:nvSpPr>
        <p:spPr>
          <a:xfrm>
            <a:off x="213105" y="4665438"/>
            <a:ext cx="1690315" cy="384721"/>
          </a:xfrm>
          <a:prstGeom prst="rect">
            <a:avLst/>
          </a:prstGeom>
          <a:solidFill>
            <a:srgbClr val="72C042"/>
          </a:solidFill>
          <a:ln>
            <a:solidFill>
              <a:srgbClr val="72C04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273FFAFC-68C4-01AD-7D6E-1269C2349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44698"/>
              </p:ext>
            </p:extLst>
          </p:nvPr>
        </p:nvGraphicFramePr>
        <p:xfrm>
          <a:off x="4003148" y="659400"/>
          <a:ext cx="5084710" cy="23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52E1C7B-1892-2124-2D86-947577F33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872231"/>
              </p:ext>
            </p:extLst>
          </p:nvPr>
        </p:nvGraphicFramePr>
        <p:xfrm>
          <a:off x="3980773" y="2479773"/>
          <a:ext cx="5163227" cy="205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BEB72FF-D51C-F8AA-7499-FD74009ED7B5}"/>
              </a:ext>
            </a:extLst>
          </p:cNvPr>
          <p:cNvSpPr txBox="1"/>
          <p:nvPr/>
        </p:nvSpPr>
        <p:spPr>
          <a:xfrm>
            <a:off x="104092" y="4373222"/>
            <a:ext cx="71697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*</a:t>
            </a:r>
            <a:r>
              <a:rPr lang="en-US" sz="900" b="1" dirty="0"/>
              <a:t>MAS</a:t>
            </a:r>
            <a:r>
              <a:rPr lang="en-US" sz="900" dirty="0"/>
              <a:t> – Mahila Arogya Samiti *</a:t>
            </a:r>
            <a:r>
              <a:rPr lang="en-US" sz="900" b="1" dirty="0"/>
              <a:t>VHSNC</a:t>
            </a:r>
            <a:r>
              <a:rPr lang="en-US" sz="900" dirty="0"/>
              <a:t> – Village Health Sanitation and Nutrition Committee </a:t>
            </a:r>
            <a:r>
              <a:rPr lang="en-IN" sz="900" dirty="0"/>
              <a:t>*</a:t>
            </a:r>
            <a:r>
              <a:rPr lang="en-IN" sz="900" b="1" dirty="0"/>
              <a:t>THR</a:t>
            </a:r>
            <a:r>
              <a:rPr lang="en-IN" sz="900" dirty="0"/>
              <a:t> -Take Home Ration *</a:t>
            </a:r>
            <a:r>
              <a:rPr lang="en-IN" sz="900" b="1" dirty="0"/>
              <a:t>MHV- </a:t>
            </a:r>
            <a:r>
              <a:rPr lang="en-IN" sz="900" dirty="0"/>
              <a:t>Mobile Health Van</a:t>
            </a:r>
            <a:endParaRPr lang="en-IN" sz="800" dirty="0"/>
          </a:p>
          <a:p>
            <a:endParaRPr lang="en-IN" sz="1000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C3451C9-4CD9-C816-437E-6DD5FDE22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830662"/>
              </p:ext>
            </p:extLst>
          </p:nvPr>
        </p:nvGraphicFramePr>
        <p:xfrm>
          <a:off x="1501054" y="4630791"/>
          <a:ext cx="7586803" cy="46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C041914-C531-3054-1C3D-E23E442345E2}"/>
              </a:ext>
            </a:extLst>
          </p:cNvPr>
          <p:cNvSpPr/>
          <p:nvPr/>
        </p:nvSpPr>
        <p:spPr>
          <a:xfrm>
            <a:off x="213105" y="862103"/>
            <a:ext cx="3710823" cy="458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u="sng" kern="1200" dirty="0">
                <a:solidFill>
                  <a:schemeClr val="tx1"/>
                </a:solidFill>
              </a:rPr>
              <a:t>Innovative Aspects in PD Hearth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i="1" dirty="0">
                <a:solidFill>
                  <a:schemeClr val="tx1"/>
                </a:solidFill>
              </a:rPr>
              <a:t>Pioneering this practice</a:t>
            </a:r>
            <a:r>
              <a:rPr lang="en-US" sz="1000" b="1" i="1" kern="1200" dirty="0">
                <a:solidFill>
                  <a:schemeClr val="tx1"/>
                </a:solidFill>
              </a:rPr>
              <a:t> in the Aspirational District of Korba</a:t>
            </a: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C36C3F-CB80-D309-B3FE-D082A3AE50BC}"/>
              </a:ext>
            </a:extLst>
          </p:cNvPr>
          <p:cNvSpPr txBox="1"/>
          <p:nvPr/>
        </p:nvSpPr>
        <p:spPr>
          <a:xfrm>
            <a:off x="123370" y="1410191"/>
            <a:ext cx="1993266" cy="1499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/>
              <a:t>Value Additions to Regular Meals</a:t>
            </a:r>
            <a:endParaRPr lang="en-IN" sz="1050" b="1" kern="12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/>
              <a:t>Inculcating practice of Nutritious evening snacks</a:t>
            </a:r>
            <a:endParaRPr lang="en-IN" sz="900" b="0" kern="12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/>
              <a:t>Addition of Moringa leaf &amp; leafy vegetables </a:t>
            </a:r>
            <a:endParaRPr lang="en-IN" sz="900" b="0" kern="12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/>
              <a:t>Introduced Sambhar &amp; Soyabean in diets</a:t>
            </a:r>
            <a:endParaRPr lang="en-IN" sz="900" b="0" kern="12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/>
              <a:t>Redefining Khichdi with mixed pulses &amp; vegetables</a:t>
            </a:r>
            <a:endParaRPr lang="en-IN" sz="900" b="0" kern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DA7586-D76F-D69B-711D-FC249A269647}"/>
              </a:ext>
            </a:extLst>
          </p:cNvPr>
          <p:cNvSpPr txBox="1"/>
          <p:nvPr/>
        </p:nvSpPr>
        <p:spPr>
          <a:xfrm>
            <a:off x="2295153" y="1420714"/>
            <a:ext cx="1549233" cy="1520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Additions in cooking practices</a:t>
            </a:r>
            <a:endParaRPr lang="en-IN" sz="105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Oil Garnish for improved digestion</a:t>
            </a:r>
            <a:endParaRPr lang="en-IN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Right way of adding salt</a:t>
            </a:r>
            <a:endParaRPr lang="en-IN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Use of lemon for improved nutrition</a:t>
            </a:r>
            <a:endParaRPr lang="en-IN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Use of Curry leaves &amp; sesame seeds for Tadka 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IN" sz="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6AAB13-5B89-DC16-125F-5FAFB9CFBF2C}"/>
              </a:ext>
            </a:extLst>
          </p:cNvPr>
          <p:cNvSpPr txBox="1"/>
          <p:nvPr/>
        </p:nvSpPr>
        <p:spPr>
          <a:xfrm>
            <a:off x="68215" y="4692483"/>
            <a:ext cx="171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venir book"/>
                <a:ea typeface="Verdana" panose="020B0604030504040204" pitchFamily="34" charset="0"/>
                <a:cs typeface="Arial"/>
              </a:rPr>
              <a:t>SUSTAINABILITY &amp; SCALABILITY</a:t>
            </a:r>
            <a:endParaRPr lang="en-IN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6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CB112-D919-B464-E963-C62BF1DF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6">
            <a:extLst>
              <a:ext uri="{FF2B5EF4-FFF2-40B4-BE49-F238E27FC236}">
                <a16:creationId xmlns:a16="http://schemas.microsoft.com/office/drawing/2014/main" id="{CE441B69-939D-2F50-FB5B-A3AD9B2F53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23" y="267494"/>
            <a:ext cx="106087" cy="46160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8A7D4F-E473-B8B0-8E1B-60644B81BDE3}"/>
              </a:ext>
            </a:extLst>
          </p:cNvPr>
          <p:cNvSpPr/>
          <p:nvPr/>
        </p:nvSpPr>
        <p:spPr>
          <a:xfrm>
            <a:off x="123369" y="303491"/>
            <a:ext cx="8964488" cy="458002"/>
          </a:xfrm>
          <a:prstGeom prst="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A4A81C-2BE8-2BC1-6569-5547EE9B0C0E}"/>
              </a:ext>
            </a:extLst>
          </p:cNvPr>
          <p:cNvSpPr txBox="1">
            <a:spLocks/>
          </p:cNvSpPr>
          <p:nvPr/>
        </p:nvSpPr>
        <p:spPr>
          <a:xfrm>
            <a:off x="118239" y="298479"/>
            <a:ext cx="8229600" cy="5369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469"/>
                </a:solidFill>
                <a:latin typeface="Arial" charset="0"/>
                <a:ea typeface="Arial Unicode MS" pitchFamily="34" charset="-128"/>
                <a:cs typeface="Arial" charset="0"/>
              </a:defRPr>
            </a:lvl9pPr>
          </a:lstStyle>
          <a:p>
            <a:pPr defTabSz="914400"/>
            <a:r>
              <a:rPr lang="en-IN" sz="2400" b="1" i="1" dirty="0">
                <a:solidFill>
                  <a:prstClr val="white"/>
                </a:solidFill>
                <a:latin typeface="Avenir book"/>
              </a:rPr>
              <a:t>Outcomes &amp; Impact of PD Hearth  </a:t>
            </a:r>
            <a:endParaRPr lang="en-US" sz="2400" b="1" i="1" dirty="0">
              <a:solidFill>
                <a:prstClr val="white"/>
              </a:solidFill>
              <a:latin typeface="Avenir book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600FD-7FF4-A4A0-1AF2-61DD4F528B50}"/>
              </a:ext>
            </a:extLst>
          </p:cNvPr>
          <p:cNvGrpSpPr/>
          <p:nvPr/>
        </p:nvGrpSpPr>
        <p:grpSpPr>
          <a:xfrm>
            <a:off x="5076056" y="1062670"/>
            <a:ext cx="3384376" cy="936104"/>
            <a:chOff x="1180549" y="379544"/>
            <a:chExt cx="2508667" cy="1276639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46AA1-3D96-194E-FC7B-F7D6E075A189}"/>
                </a:ext>
              </a:extLst>
            </p:cNvPr>
            <p:cNvSpPr/>
            <p:nvPr/>
          </p:nvSpPr>
          <p:spPr>
            <a:xfrm>
              <a:off x="1180549" y="379544"/>
              <a:ext cx="2508667" cy="12766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88EA05-4E1B-B57E-A923-779C80E927C8}"/>
                </a:ext>
              </a:extLst>
            </p:cNvPr>
            <p:cNvSpPr txBox="1"/>
            <p:nvPr/>
          </p:nvSpPr>
          <p:spPr>
            <a:xfrm>
              <a:off x="1180549" y="379544"/>
              <a:ext cx="2508667" cy="12766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kern="1200" dirty="0">
                  <a:latin typeface="+mn-lt"/>
                  <a:ea typeface="+mn-ea"/>
                  <a:cs typeface="+mn-cs"/>
                </a:rPr>
                <a:t>PD Hearth has shown great positive effect in reducing Malnourishment. Significant movement of kids from SAM to MAM category.</a:t>
              </a:r>
              <a:endParaRPr lang="en-IN" sz="1000" kern="1200" dirty="0"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0E0A165-6460-759D-7894-AAF7DCA26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8027"/>
              </p:ext>
            </p:extLst>
          </p:nvPr>
        </p:nvGraphicFramePr>
        <p:xfrm>
          <a:off x="4598002" y="2139702"/>
          <a:ext cx="4427984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05B711-EAC2-A614-A09A-F60259E9F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98676"/>
              </p:ext>
            </p:extLst>
          </p:nvPr>
        </p:nvGraphicFramePr>
        <p:xfrm>
          <a:off x="222759" y="4200934"/>
          <a:ext cx="4017962" cy="4877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 to SAM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 to MAM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MAM to MAM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MAM to Normal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18" marR="7618" marT="76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565F19-0054-3008-8B4A-39B5543CD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3936"/>
              </p:ext>
            </p:extLst>
          </p:nvPr>
        </p:nvGraphicFramePr>
        <p:xfrm>
          <a:off x="323528" y="985314"/>
          <a:ext cx="3816424" cy="2882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600">
                  <a:extLst>
                    <a:ext uri="{9D8B030D-6E8A-4147-A177-3AD203B41FA5}">
                      <a16:colId xmlns:a16="http://schemas.microsoft.com/office/drawing/2014/main" val="1728065964"/>
                    </a:ext>
                  </a:extLst>
                </a:gridCol>
                <a:gridCol w="1800824">
                  <a:extLst>
                    <a:ext uri="{9D8B030D-6E8A-4147-A177-3AD203B41FA5}">
                      <a16:colId xmlns:a16="http://schemas.microsoft.com/office/drawing/2014/main" val="3455245743"/>
                    </a:ext>
                  </a:extLst>
                </a:gridCol>
              </a:tblGrid>
              <a:tr h="572809"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FY - 2023 To 2025 Children PDH Status of 86  AWC's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53246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Particulars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Numbers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2731356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Eligible for PDH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1636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6067631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Enrolled In PDH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1389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3665429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Actual Beneficiary of PDH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1302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7854283"/>
                  </a:ext>
                </a:extLst>
              </a:tr>
              <a:tr h="38513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Improved Their Health status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1302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954332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Normal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552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8254440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MAM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592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6303104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SAM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158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793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84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23079</TotalTime>
  <Words>1774</Words>
  <Application>Microsoft Office PowerPoint</Application>
  <PresentationFormat>On-screen Show (16:9)</PresentationFormat>
  <Paragraphs>289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 Book</vt:lpstr>
      <vt:lpstr>Avenir Book</vt:lpstr>
      <vt:lpstr>Calibri</vt:lpstr>
      <vt:lpstr>Calibri Light</vt:lpstr>
      <vt:lpstr>Fira Sans Extra Condensed Medium</vt:lpstr>
      <vt:lpstr>Roboto</vt:lpstr>
      <vt:lpstr>Roboto Slab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Meeting</dc:title>
  <dc:creator>SATYA PRAKASH</dc:creator>
  <cp:lastModifiedBy>SROUT KORBA</cp:lastModifiedBy>
  <cp:revision>2758</cp:revision>
  <cp:lastPrinted>2025-07-05T09:48:19Z</cp:lastPrinted>
  <dcterms:created xsi:type="dcterms:W3CDTF">2016-11-22T07:54:32Z</dcterms:created>
  <dcterms:modified xsi:type="dcterms:W3CDTF">2025-09-06T03:38:27Z</dcterms:modified>
</cp:coreProperties>
</file>